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2.xml" ContentType="application/vnd.openxmlformats-officedocument.themeOverrid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Override3.xml" ContentType="application/vnd.openxmlformats-officedocument.themeOverrid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.xml" ContentType="application/vnd.openxmlformats-officedocument.drawingml.chart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852" r:id="rId4"/>
    <p:sldMasterId id="2147483864" r:id="rId5"/>
    <p:sldMasterId id="2147484014" r:id="rId6"/>
  </p:sldMasterIdLst>
  <p:notesMasterIdLst>
    <p:notesMasterId r:id="rId28"/>
  </p:notesMasterIdLst>
  <p:sldIdLst>
    <p:sldId id="258" r:id="rId7"/>
    <p:sldId id="288" r:id="rId8"/>
    <p:sldId id="256" r:id="rId9"/>
    <p:sldId id="259" r:id="rId10"/>
    <p:sldId id="292" r:id="rId11"/>
    <p:sldId id="263" r:id="rId12"/>
    <p:sldId id="289" r:id="rId13"/>
    <p:sldId id="268" r:id="rId14"/>
    <p:sldId id="267" r:id="rId15"/>
    <p:sldId id="269" r:id="rId16"/>
    <p:sldId id="270" r:id="rId17"/>
    <p:sldId id="271" r:id="rId18"/>
    <p:sldId id="273" r:id="rId19"/>
    <p:sldId id="275" r:id="rId20"/>
    <p:sldId id="276" r:id="rId21"/>
    <p:sldId id="279" r:id="rId22"/>
    <p:sldId id="281" r:id="rId23"/>
    <p:sldId id="282" r:id="rId24"/>
    <p:sldId id="294" r:id="rId25"/>
    <p:sldId id="293" r:id="rId26"/>
    <p:sldId id="295" r:id="rId2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7" d="100"/>
          <a:sy n="107" d="100"/>
        </p:scale>
        <p:origin x="-84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 проекта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Читаю постоянно</c:v>
                </c:pt>
                <c:pt idx="1">
                  <c:v>2 и более книги в месяц</c:v>
                </c:pt>
                <c:pt idx="2">
                  <c:v>1-2 книги в полгода</c:v>
                </c:pt>
                <c:pt idx="3">
                  <c:v>Не читаю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</c:v>
                </c:pt>
                <c:pt idx="1">
                  <c:v>31</c:v>
                </c:pt>
                <c:pt idx="2">
                  <c:v>44</c:v>
                </c:pt>
                <c:pt idx="3">
                  <c:v>15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во время проекта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Читаю постоянно</c:v>
                </c:pt>
                <c:pt idx="1">
                  <c:v>2 и более книги в месяц</c:v>
                </c:pt>
                <c:pt idx="2">
                  <c:v>1-2 книги в полгода</c:v>
                </c:pt>
                <c:pt idx="3">
                  <c:v>Не читаю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14</c:v>
                </c:pt>
                <c:pt idx="1">
                  <c:v>48</c:v>
                </c:pt>
                <c:pt idx="2">
                  <c:v>29</c:v>
                </c:pt>
                <c:pt idx="3">
                  <c:v>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после проекта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Читаю постоянно</c:v>
                </c:pt>
                <c:pt idx="1">
                  <c:v>2 и более книги в месяц</c:v>
                </c:pt>
                <c:pt idx="2">
                  <c:v>1-2 книги в полгода</c:v>
                </c:pt>
                <c:pt idx="3">
                  <c:v>Не читаю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14</c:v>
                </c:pt>
                <c:pt idx="1">
                  <c:v>52</c:v>
                </c:pt>
                <c:pt idx="2">
                  <c:v>30</c:v>
                </c:pt>
                <c:pt idx="3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4490368"/>
        <c:axId val="154491904"/>
      </c:barChart>
      <c:catAx>
        <c:axId val="154490368"/>
        <c:scaling>
          <c:orientation val="minMax"/>
        </c:scaling>
        <c:delete val="0"/>
        <c:axPos val="b"/>
        <c:majorTickMark val="none"/>
        <c:minorTickMark val="none"/>
        <c:tickLblPos val="nextTo"/>
        <c:crossAx val="154491904"/>
        <c:crosses val="autoZero"/>
        <c:auto val="1"/>
        <c:lblAlgn val="ctr"/>
        <c:lblOffset val="100"/>
        <c:noMultiLvlLbl val="0"/>
      </c:catAx>
      <c:valAx>
        <c:axId val="15449190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5449036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B76027D0-8550-4F7F-A3B8-9046D615E8E1}" type="datetimeFigureOut">
              <a:rPr lang="ru-RU"/>
              <a:pPr>
                <a:defRPr/>
              </a:pPr>
              <a:t>28.11.2014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66D53F0E-9C2F-4641-ADF9-9F25D4A880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9378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655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699BF5E-0EA5-4459-8794-4B07AAD96FE8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747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370CAF4-1085-4753-9E9E-AE9ED7FE2536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757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759FBF1-5A0B-463D-B3D0-D567303E7E10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768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D72C359-C030-45D9-BEEE-19DB937F1DD7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788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B262157-B3C1-48C0-9251-EFF61EF088AC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809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3310D54-C55F-4D31-847C-D1E350E3CB0C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819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6343787-DA07-4C32-A146-310C511AEC81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849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FDB1E62-5E35-44D0-9DB7-E4CB77BBDAD8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1568891-EB70-443C-BFAE-81870CDD6E94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880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01301D0-9E67-48FC-A48E-456545222375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D53F0E-9C2F-4641-ADF9-9F25D4A880DA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D53F0E-9C2F-4641-ADF9-9F25D4A880DA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96F103-74F8-4E7C-A61D-B1544C4078E9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D53F0E-9C2F-4641-ADF9-9F25D4A880DA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665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188AB37-F6BA-4F56-ABF1-1D1ACB9E1545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696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AE5D8C0-BF0A-4869-BC49-FE7461643A71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D53F0E-9C2F-4641-ADF9-9F25D4A880DA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686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E820669-63FD-42F3-833C-1D40C65D5758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D53F0E-9C2F-4641-ADF9-9F25D4A880DA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942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40940C9-D4A8-4009-A9E2-D1C68A66C66B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737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E721177-104C-4BB1-8F5E-5DAFC3410688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>
            <a:noAutofit/>
          </a:bodyPr>
          <a:lstStyle>
            <a:lvl1pPr algn="r">
              <a:defRPr sz="4200"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6" name="Дата 30"/>
          <p:cNvSpPr>
            <a:spLocks noGrp="1"/>
          </p:cNvSpPr>
          <p:nvPr>
            <p:ph type="dt" sz="half" idx="10"/>
          </p:nvPr>
        </p:nvSpPr>
        <p:spPr>
          <a:xfrm>
            <a:off x="5870575" y="6557963"/>
            <a:ext cx="2003425" cy="22701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5E5D51BB-4EBC-4692-9A68-079AB05C4DF7}" type="datetimeFigureOut">
              <a:rPr lang="ru-RU"/>
              <a:pPr>
                <a:defRPr/>
              </a:pPr>
              <a:t>28.11.2014</a:t>
            </a:fld>
            <a:endParaRPr lang="ru-RU"/>
          </a:p>
        </p:txBody>
      </p:sp>
      <p:sp>
        <p:nvSpPr>
          <p:cNvPr id="7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63"/>
            <a:ext cx="2927350" cy="228600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350" y="6556375"/>
            <a:ext cx="588963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AF77572E-1B95-4D35-832D-A272F90C40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C4394D-78B8-450A-A60A-A2B451D8BEBD}" type="datetimeFigureOut">
              <a:rPr lang="ru-RU"/>
              <a:pPr>
                <a:defRPr/>
              </a:pPr>
              <a:t>28.11.2014</a:t>
            </a:fld>
            <a:endParaRPr lang="ru-RU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4750D-9146-4B11-8A3E-5451B893FD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3388" y="6557963"/>
            <a:ext cx="2001837" cy="227012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46C346D-2F3B-437F-A5C4-E61016616FBA}" type="datetimeFigureOut">
              <a:rPr lang="ru-RU"/>
              <a:pPr>
                <a:defRPr/>
              </a:pPr>
              <a:t>28.11.2014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375"/>
            <a:ext cx="3657600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750" y="6553200"/>
            <a:ext cx="587375" cy="228600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06FF71DA-0A3E-49A4-A4A0-BBBBBE0062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>
            <a:noAutofit/>
          </a:bodyPr>
          <a:lstStyle>
            <a:lvl1pPr algn="r">
              <a:defRPr sz="4200"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6" name="Дата 30"/>
          <p:cNvSpPr>
            <a:spLocks noGrp="1"/>
          </p:cNvSpPr>
          <p:nvPr>
            <p:ph type="dt" sz="half" idx="10"/>
          </p:nvPr>
        </p:nvSpPr>
        <p:spPr>
          <a:xfrm>
            <a:off x="5870575" y="6557963"/>
            <a:ext cx="2003425" cy="22701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7C644BC7-C78C-4CB1-B09D-48B8FAFE5583}" type="datetimeFigureOut">
              <a:rPr lang="ru-RU"/>
              <a:pPr>
                <a:defRPr/>
              </a:pPr>
              <a:t>28.11.2014</a:t>
            </a:fld>
            <a:endParaRPr lang="ru-RU"/>
          </a:p>
        </p:txBody>
      </p:sp>
      <p:sp>
        <p:nvSpPr>
          <p:cNvPr id="7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63"/>
            <a:ext cx="2927350" cy="228600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350" y="6556375"/>
            <a:ext cx="588963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500744CB-66B6-4628-83C2-5A2BCBA163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5CA317-53C4-45AA-AE51-FF298CF76332}" type="datetimeFigureOut">
              <a:rPr lang="ru-RU"/>
              <a:pPr>
                <a:defRPr/>
              </a:pPr>
              <a:t>28.11.2014</a:t>
            </a:fld>
            <a:endParaRPr lang="ru-RU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B897A3-6A5F-42DD-BF64-7090A32C4F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anchor="t"/>
          <a:lstStyle>
            <a:lvl1pPr algn="r">
              <a:buNone/>
              <a:defRPr sz="4200" b="1" cap="all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400" y="6556375"/>
            <a:ext cx="2001838" cy="227013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DEDCDA97-F56F-4D5C-91B1-34F33085BBE2}" type="datetimeFigureOut">
              <a:rPr lang="ru-RU"/>
              <a:pPr>
                <a:defRPr/>
              </a:pPr>
              <a:t>28.11.2014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138" y="6556375"/>
            <a:ext cx="2895600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4175" y="6554788"/>
            <a:ext cx="587375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F72B36D-4505-4095-AD08-AF13E71DA7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48B69-1456-4980-8EEB-838F21222EBD}" type="datetimeFigureOut">
              <a:rPr lang="ru-RU"/>
              <a:pPr>
                <a:defRPr/>
              </a:pPr>
              <a:t>28.11.2014</a:t>
            </a:fld>
            <a:endParaRPr lang="ru-RU"/>
          </a:p>
        </p:txBody>
      </p:sp>
      <p:sp>
        <p:nvSpPr>
          <p:cNvPr id="6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B077F0-2DF3-48D9-AF59-6F2C909C2C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C12041-76CB-46B3-BB56-BC5B181FCC93}" type="datetimeFigureOut">
              <a:rPr lang="ru-RU"/>
              <a:pPr>
                <a:defRPr/>
              </a:pPr>
              <a:t>28.11.2014</a:t>
            </a:fld>
            <a:endParaRPr lang="ru-RU"/>
          </a:p>
        </p:txBody>
      </p:sp>
      <p:sp>
        <p:nvSpPr>
          <p:cNvPr id="8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02FE41-4188-4B12-8A8B-0FD9615828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FDD653-0DDD-4CA6-8D98-0D4392379D12}" type="datetimeFigureOut">
              <a:rPr lang="ru-RU"/>
              <a:pPr>
                <a:defRPr/>
              </a:pPr>
              <a:t>28.11.2014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2CC2CC-1A52-4CDD-A7AC-D7DAC96BC4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3F4BA6-359E-4685-B626-FDFDF1632B9E}" type="datetimeFigureOut">
              <a:rPr lang="ru-RU"/>
              <a:pPr>
                <a:defRPr/>
              </a:pPr>
              <a:t>28.11.2014</a:t>
            </a:fld>
            <a:endParaRPr lang="ru-RU"/>
          </a:p>
        </p:txBody>
      </p:sp>
      <p:sp>
        <p:nvSpPr>
          <p:cNvPr id="3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9673F-5D16-40B4-B5BD-A5D1F9BCDE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lIns="45720" tIns="0" rIns="0" bIns="0" spcCol="0" rtlCol="0" fromWordArt="0" forceAA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650AC3-0F2C-4426-B7B3-6CD3A2553C7F}" type="datetimeFigureOut">
              <a:rPr lang="ru-RU"/>
              <a:pPr>
                <a:defRPr/>
              </a:pPr>
              <a:t>28.11.2014</a:t>
            </a:fld>
            <a:endParaRPr lang="ru-RU"/>
          </a:p>
        </p:txBody>
      </p:sp>
      <p:sp>
        <p:nvSpPr>
          <p:cNvPr id="6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425A3D-5D10-4F80-9B4D-9BB1415B55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EC9A2-2120-490E-879E-8BB9A9351A35}" type="datetimeFigureOut">
              <a:rPr lang="ru-RU"/>
              <a:pPr>
                <a:defRPr/>
              </a:pPr>
              <a:t>28.11.2014</a:t>
            </a:fld>
            <a:endParaRPr lang="ru-RU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72D65C-3774-48B1-AFB9-084B743296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 rot="21240000">
            <a:off x="598488" y="1004888"/>
            <a:ext cx="4319587" cy="4311650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5"/>
          <p:cNvSpPr/>
          <p:nvPr/>
        </p:nvSpPr>
        <p:spPr>
          <a:xfrm rot="21420000">
            <a:off x="596900" y="998538"/>
            <a:ext cx="4319588" cy="4313237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lIns="82296" tIns="0" rIns="0" bIns="0" spcCol="0" rtlCol="0" fromWordArt="0" forceAA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85C2C72-7F95-4A2C-9973-43D9A5605ADA}" type="datetimeFigureOut">
              <a:rPr lang="ru-RU"/>
              <a:pPr>
                <a:defRPr/>
              </a:pPr>
              <a:t>28.11.2014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0201692-1914-43D8-BA86-F8A8381D2D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62512-0533-499F-B47D-32813F9E8AC2}" type="datetimeFigureOut">
              <a:rPr lang="ru-RU"/>
              <a:pPr>
                <a:defRPr/>
              </a:pPr>
              <a:t>28.11.2014</a:t>
            </a:fld>
            <a:endParaRPr lang="ru-RU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9407A3-309B-440E-86F5-2D3A32570C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3388" y="6557963"/>
            <a:ext cx="2001837" cy="227012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1321A7D-6A2D-4275-ABD7-053A6BA32108}" type="datetimeFigureOut">
              <a:rPr lang="ru-RU"/>
              <a:pPr>
                <a:defRPr/>
              </a:pPr>
              <a:t>28.11.2014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375"/>
            <a:ext cx="3657600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750" y="6553200"/>
            <a:ext cx="587375" cy="228600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57C5DAED-B9C1-457D-8A46-3CCC79AA7A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4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5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7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AC2ADDF-5B44-4E33-A0AC-A454C264429B}" type="datetimeFigureOut">
              <a:rPr lang="ru-RU"/>
              <a:pPr>
                <a:defRPr/>
              </a:pPr>
              <a:t>28.11.2014</a:t>
            </a:fld>
            <a:endParaRPr lang="ru-RU"/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3D7C328-AD02-4C9B-BFD0-ECFEDB7916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A6B81E-28D0-4338-A129-4E46472E7176}" type="datetimeFigureOut">
              <a:rPr lang="ru-RU"/>
              <a:pPr>
                <a:defRPr/>
              </a:pPr>
              <a:t>28.11.2014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1A4E6-F0D7-416C-A942-63B2B6683C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E7D709-357E-46A3-A63B-2CD1396308F2}" type="datetimeFigureOut">
              <a:rPr lang="ru-RU"/>
              <a:pPr>
                <a:defRPr/>
              </a:pPr>
              <a:t>28.11.2014</a:t>
            </a:fld>
            <a:endParaRPr lang="ru-RU"/>
          </a:p>
        </p:txBody>
      </p:sp>
      <p:sp>
        <p:nvSpPr>
          <p:cNvPr id="8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>
              <a:defRPr sz="24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90A22AB-6841-4789-A7CA-9C7BAC2784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0B504342-86CA-4538-9144-7B720D7802B5}" type="datetimeFigureOut">
              <a:rPr lang="ru-RU"/>
              <a:pPr>
                <a:defRPr/>
              </a:pPr>
              <a:t>28.11.2014</a:t>
            </a:fld>
            <a:endParaRPr lang="ru-RU"/>
          </a:p>
        </p:txBody>
      </p:sp>
      <p:sp>
        <p:nvSpPr>
          <p:cNvPr id="6" name="Номер слайда 9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1D9BEEE2-5B42-4C7B-AC02-6740E79C28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Нижний колонтитул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43B1A0A3-05BE-4ADB-80F1-C0E88652C008}" type="datetimeFigureOut">
              <a:rPr lang="ru-RU"/>
              <a:pPr>
                <a:defRPr/>
              </a:pPr>
              <a:t>28.11.2014</a:t>
            </a:fld>
            <a:endParaRPr lang="ru-RU"/>
          </a:p>
        </p:txBody>
      </p:sp>
      <p:sp>
        <p:nvSpPr>
          <p:cNvPr id="8" name="Номер слайда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CE1ECFF8-FF59-4968-B451-992BA773B5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57B3A-40E1-44CA-B4BE-4E4EB85CC752}" type="datetimeFigureOut">
              <a:rPr lang="ru-RU"/>
              <a:pPr>
                <a:defRPr/>
              </a:pPr>
              <a:t>28.11.2014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25964D-9727-45FC-9F62-63CFCEE568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CE1D6E-7357-4100-9D9D-0AC682FCD07F}" type="datetimeFigureOut">
              <a:rPr lang="ru-RU"/>
              <a:pPr>
                <a:defRPr/>
              </a:pPr>
              <a:t>28.11.2014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3B8F443C-92D0-4BE6-9B1F-766C06147A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anchor="t"/>
          <a:lstStyle>
            <a:lvl1pPr algn="r">
              <a:buNone/>
              <a:defRPr sz="4200" b="1" cap="all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400" y="6556375"/>
            <a:ext cx="2001838" cy="227013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AFA4498E-0F76-45BB-9BA3-A953C050DED2}" type="datetimeFigureOut">
              <a:rPr lang="ru-RU"/>
              <a:pPr>
                <a:defRPr/>
              </a:pPr>
              <a:t>28.11.2014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138" y="6556375"/>
            <a:ext cx="2895600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4175" y="6554788"/>
            <a:ext cx="587375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BED2292-8256-4F79-B1C2-481DE98721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BB4BBC-8FF3-48FE-826E-12AE8D464B84}" type="datetimeFigureOut">
              <a:rPr lang="ru-RU"/>
              <a:pPr>
                <a:defRPr/>
              </a:pPr>
              <a:t>28.11.2014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454C3-B486-4E29-8628-9A0DF32DC7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5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E12F69C-37B5-4408-A5A1-3E1B81BE5A38}" type="datetimeFigureOut">
              <a:rPr lang="ru-RU"/>
              <a:pPr>
                <a:defRPr/>
              </a:pPr>
              <a:t>28.11.2014</a:t>
            </a:fld>
            <a:endParaRPr lang="ru-RU"/>
          </a:p>
        </p:txBody>
      </p:sp>
      <p:sp>
        <p:nvSpPr>
          <p:cNvPr id="10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 rtlCol="0"/>
          <a:lstStyle>
            <a:lvl1pPr>
              <a:defRPr sz="2800" smtClean="0"/>
            </a:lvl1pPr>
          </a:lstStyle>
          <a:p>
            <a:pPr>
              <a:defRPr/>
            </a:pPr>
            <a:fld id="{6C1AA236-2CB8-4049-BAB8-1D691923F9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880E2-CB8D-46E9-B2F3-18A91C1B0659}" type="datetimeFigureOut">
              <a:rPr lang="ru-RU"/>
              <a:pPr>
                <a:defRPr/>
              </a:pPr>
              <a:t>28.11.2014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F19C6A-05B9-48AD-8737-F7E3D3A9EB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4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5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B97980-16F8-4113-97C5-F8B51FCFA0F6}" type="datetimeFigureOut">
              <a:rPr lang="ru-RU"/>
              <a:pPr>
                <a:defRPr/>
              </a:pPr>
              <a:t>28.11.2014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DC13B5-A1A7-4908-8ADC-5D6E05D93B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81348-63B7-43DF-835B-D39C6498A59B}" type="datetimeFigureOut">
              <a:rPr lang="ru-RU"/>
              <a:pPr>
                <a:defRPr/>
              </a:pPr>
              <a:t>28.11.2014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F3CB1F-9CCB-40A1-9BF7-CB872B98C7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873333-0AE3-4E6C-94FE-43846973B579}" type="datetimeFigureOut">
              <a:rPr lang="ru-RU"/>
              <a:pPr>
                <a:defRPr/>
              </a:pPr>
              <a:t>28.11.2014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59024-7511-4BF8-8E0A-F264EE6100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2DAF12-CE39-4B93-9882-1CC3E5B08B8C}" type="datetimeFigureOut">
              <a:rPr lang="ru-RU"/>
              <a:pPr>
                <a:defRPr/>
              </a:pPr>
              <a:t>28.11.2014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2BC80-24B4-4EB6-A8C4-EB42BC38A8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ECBD45-0B1A-4CF6-98B3-881A945FAB6B}" type="datetimeFigureOut">
              <a:rPr lang="ru-RU"/>
              <a:pPr>
                <a:defRPr/>
              </a:pPr>
              <a:t>28.11.2014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79BA8-7891-454C-B5E5-0B65AF1826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095727-76AC-41D6-BA1E-C218303741B9}" type="datetimeFigureOut">
              <a:rPr lang="ru-RU"/>
              <a:pPr>
                <a:defRPr/>
              </a:pPr>
              <a:t>28.11.2014</a:t>
            </a:fld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F46C5-3536-4DA1-8CC9-476AC93815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0ADFCE-6BFB-43B9-8378-424BC91D2F36}" type="datetimeFigureOut">
              <a:rPr lang="ru-RU"/>
              <a:pPr>
                <a:defRPr/>
              </a:pPr>
              <a:t>28.11.2014</a:t>
            </a:fld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21257-7BE1-46CF-984B-0523ABBB72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1CE319-130F-4F6E-93E7-B3441F7BA779}" type="datetimeFigureOut">
              <a:rPr lang="ru-RU"/>
              <a:pPr>
                <a:defRPr/>
              </a:pPr>
              <a:t>28.11.2014</a:t>
            </a:fld>
            <a:endParaRPr lang="ru-RU"/>
          </a:p>
        </p:txBody>
      </p:sp>
      <p:sp>
        <p:nvSpPr>
          <p:cNvPr id="6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7F0BAF-E589-40BE-B5FA-2AFEE5E28D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435FA8-D725-48ED-B0B1-7D1467C0DAE8}" type="datetimeFigureOut">
              <a:rPr lang="ru-RU"/>
              <a:pPr>
                <a:defRPr/>
              </a:pPr>
              <a:t>28.11.2014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1BF6C1-330A-44DD-AD29-2E15503A9B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956A41-9285-4578-9E45-F017EFA6C002}" type="datetimeFigureOut">
              <a:rPr lang="ru-RU"/>
              <a:pPr>
                <a:defRPr/>
              </a:pPr>
              <a:t>28.11.2014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CFCB2-4406-4392-8F13-AFC15EB531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2C6861-8244-43B0-B338-267A79295271}" type="datetimeFigureOut">
              <a:rPr lang="ru-RU"/>
              <a:pPr>
                <a:defRPr/>
              </a:pPr>
              <a:t>28.11.2014</a:t>
            </a:fld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AC1ABD-3C07-4787-951D-A2BF31FB9C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D61882-0629-4F01-93D6-C653FDEEC40C}" type="datetimeFigureOut">
              <a:rPr lang="ru-RU"/>
              <a:pPr>
                <a:defRPr/>
              </a:pPr>
              <a:t>28.11.2014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D6FF9C-A6CD-4B38-B168-32B3A4B89D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B20B74-ECA1-490C-B8E2-46086F63791F}" type="datetimeFigureOut">
              <a:rPr lang="ru-RU"/>
              <a:pPr>
                <a:defRPr/>
              </a:pPr>
              <a:t>28.11.2014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434E41-F196-4D66-A66B-0EC4D23539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7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3265641-0209-4E8D-A14D-18CDB4573C47}" type="datetimeFigureOut">
              <a:rPr lang="ru-RU"/>
              <a:pPr>
                <a:defRPr/>
              </a:pPr>
              <a:t>28.11.2014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8645CFE-D129-4367-B8CA-57DACDBC24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8FAF57-90FE-42B3-9E03-467BC98C6C71}" type="datetimeFigureOut">
              <a:rPr lang="ru-RU"/>
              <a:pPr>
                <a:defRPr/>
              </a:pPr>
              <a:t>28.11.2014</a:t>
            </a:fld>
            <a:endParaRPr lang="ru-RU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49AC9F-BC9A-4BBA-9400-8226D5A193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8EC8A2F-31EA-463F-9D50-C1B0A7E5CE8A}" type="datetimeFigureOut">
              <a:rPr lang="ru-RU"/>
              <a:pPr>
                <a:defRPr/>
              </a:pPr>
              <a:t>28.11.2014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6681C6A-79C7-45F0-9E33-41B49A106B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741403-B6A3-4653-BE4F-1D1172CD91F3}" type="datetimeFigureOut">
              <a:rPr lang="ru-RU"/>
              <a:pPr>
                <a:defRPr/>
              </a:pPr>
              <a:t>28.11.2014</a:t>
            </a:fld>
            <a:endParaRPr lang="ru-RU"/>
          </a:p>
        </p:txBody>
      </p:sp>
      <p:sp>
        <p:nvSpPr>
          <p:cNvPr id="6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FF21AB-B03D-4FFD-8CA6-095A8D07D9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7FB528-C540-4109-BECF-49CA719F965D}" type="datetimeFigureOut">
              <a:rPr lang="ru-RU"/>
              <a:pPr>
                <a:defRPr/>
              </a:pPr>
              <a:t>28.11.2014</a:t>
            </a:fld>
            <a:endParaRPr lang="ru-RU"/>
          </a:p>
        </p:txBody>
      </p:sp>
      <p:sp>
        <p:nvSpPr>
          <p:cNvPr id="8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B49AD9-1D87-4F9F-9E27-A432F5121B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D5A23D-33AD-4DDD-ABAD-36E69306C958}" type="datetimeFigureOut">
              <a:rPr lang="ru-RU"/>
              <a:pPr>
                <a:defRPr/>
              </a:pPr>
              <a:t>28.11.2014</a:t>
            </a:fld>
            <a:endParaRPr lang="ru-RU"/>
          </a:p>
        </p:txBody>
      </p:sp>
      <p:sp>
        <p:nvSpPr>
          <p:cNvPr id="8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EEB71-0ABE-4186-870E-71E0C1562C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E4DE10-FC70-4350-9FCC-9DADDBAF367A}" type="datetimeFigureOut">
              <a:rPr lang="ru-RU"/>
              <a:pPr>
                <a:defRPr/>
              </a:pPr>
              <a:t>28.11.2014</a:t>
            </a:fld>
            <a:endParaRPr lang="ru-RU"/>
          </a:p>
        </p:txBody>
      </p:sp>
      <p:sp>
        <p:nvSpPr>
          <p:cNvPr id="4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475CE9-0F5C-40B9-8AC7-2952AF5249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89F5631-8129-443F-A0FD-9A18FF64063F}" type="datetimeFigureOut">
              <a:rPr lang="ru-RU"/>
              <a:pPr>
                <a:defRPr/>
              </a:pPr>
              <a:t>28.11.2014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7225E5C-7007-473B-87C0-5FDF263985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D4A2E7-CAEA-4F0E-910D-897A62C3C515}" type="datetimeFigureOut">
              <a:rPr lang="ru-RU"/>
              <a:pPr>
                <a:defRPr/>
              </a:pPr>
              <a:t>28.11.2014</a:t>
            </a:fld>
            <a:endParaRPr lang="ru-RU"/>
          </a:p>
        </p:txBody>
      </p:sp>
      <p:sp>
        <p:nvSpPr>
          <p:cNvPr id="6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2C44A-143B-44AA-8BE0-796F32FB12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с одним скругленным углом 5"/>
          <p:cNvSpPr/>
          <p:nvPr/>
        </p:nvSpPr>
        <p:spPr>
          <a:xfrm>
            <a:off x="6400800" y="433388"/>
            <a:ext cx="23241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E025B7B-ADC9-4C1E-871B-2A1166E2B9B9}" type="datetimeFigureOut">
              <a:rPr lang="ru-RU"/>
              <a:pPr>
                <a:defRPr/>
              </a:pPr>
              <a:t>28.11.2014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FC75DFB-56DB-47D0-8AFA-7600C26B68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1F631-B8FF-426A-A21A-B86642B785C5}" type="datetimeFigureOut">
              <a:rPr lang="ru-RU"/>
              <a:pPr>
                <a:defRPr/>
              </a:pPr>
              <a:t>28.11.2014</a:t>
            </a:fld>
            <a:endParaRPr lang="ru-RU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FA7A1B-B6E7-4D4C-9A47-F154883746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2850FC-F7BA-4410-9432-7DEFFCAD6AC1}" type="datetimeFigureOut">
              <a:rPr lang="ru-RU"/>
              <a:pPr>
                <a:defRPr/>
              </a:pPr>
              <a:t>28.11.2014</a:t>
            </a:fld>
            <a:endParaRPr lang="ru-RU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AC7FA-FF91-41A7-9F7E-381489906D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F976EA-5232-410D-8476-C03358E35951}" type="datetimeFigureOut">
              <a:rPr lang="ru-RU" smtClean="0"/>
              <a:pPr>
                <a:defRPr/>
              </a:pPr>
              <a:t>28.11.2014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ED799B-DD7D-49F1-AE2B-0982B72C91F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BB53B4-0CE3-4E2A-97D6-BF0CA2ABD9AF}" type="datetimeFigureOut">
              <a:rPr lang="ru-RU" smtClean="0"/>
              <a:pPr>
                <a:defRPr/>
              </a:pPr>
              <a:t>28.11.2014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60CB87-D61D-4C89-8DE5-407CDB30D4B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DA745C-1F50-4BE3-A722-822CF6D97481}" type="datetimeFigureOut">
              <a:rPr lang="ru-RU" smtClean="0"/>
              <a:pPr>
                <a:defRPr/>
              </a:pPr>
              <a:t>28.11.2014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E3C2F8-1F74-44B1-867B-5FE32B75E22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354C1B-B4A6-43D1-8CBA-EB29B93B9213}" type="datetimeFigureOut">
              <a:rPr lang="ru-RU" smtClean="0"/>
              <a:pPr>
                <a:defRPr/>
              </a:pPr>
              <a:t>28.11.2014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688DEF-9A76-4053-AC25-62AB1241B59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451AE8-DFB5-4008-A6ED-D4FCCB405EB8}" type="datetimeFigureOut">
              <a:rPr lang="ru-RU"/>
              <a:pPr>
                <a:defRPr/>
              </a:pPr>
              <a:t>28.11.2014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6F0483-3350-45D0-8550-A6BECCE7FC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F2B3CD2-15C4-4CEC-B7D0-A65F534EF29F}" type="datetimeFigureOut">
              <a:rPr lang="ru-RU" smtClean="0"/>
              <a:pPr>
                <a:defRPr/>
              </a:pPr>
              <a:t>28.11.2014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494FA8-B813-4133-9750-A4C1B38C208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D65164-227B-4ADE-9916-903E5BF20E6F}" type="datetimeFigureOut">
              <a:rPr lang="ru-RU" smtClean="0"/>
              <a:pPr>
                <a:defRPr/>
              </a:pPr>
              <a:t>28.11.2014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ABEFE2-307F-4CE7-9076-B3C1E0B506E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81C08E-F2F5-4AC9-AB07-F7582768E500}" type="datetimeFigureOut">
              <a:rPr lang="ru-RU" smtClean="0"/>
              <a:pPr>
                <a:defRPr/>
              </a:pPr>
              <a:t>28.11.2014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8B4BC7-414D-4B4E-BFE3-F2E7ECC9ECA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CD9E28-54F5-4FC7-A20A-380B1CD2A46B}" type="datetimeFigureOut">
              <a:rPr lang="ru-RU" smtClean="0"/>
              <a:pPr>
                <a:defRPr/>
              </a:pPr>
              <a:t>28.11.2014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681A15-1F43-4394-A031-1F70842DA33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9F4C4-A9B2-48E0-AAC5-F999D88439CB}" type="datetimeFigureOut">
              <a:rPr lang="ru-RU" smtClean="0"/>
              <a:pPr>
                <a:defRPr/>
              </a:pPr>
              <a:t>28.11.2014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2F25D078-5D4F-4439-81A2-55C744C7375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758077B-2CA2-44DF-BD48-4530FE2DBA58}" type="datetimeFigureOut">
              <a:rPr lang="ru-RU" smtClean="0"/>
              <a:pPr>
                <a:defRPr/>
              </a:pPr>
              <a:t>28.11.2014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EC6A32-3C14-470D-BF81-39BC99C11B2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854E47-63FA-4552-B218-DB939093A8C8}" type="datetimeFigureOut">
              <a:rPr lang="ru-RU" smtClean="0"/>
              <a:pPr>
                <a:defRPr/>
              </a:pPr>
              <a:t>28.11.2014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AAB5A6-91E4-46DE-A64A-723882C1CFE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FC6BD7-AB53-43E4-AD99-58867D8EB2AE}" type="datetimeFigureOut">
              <a:rPr lang="ru-RU"/>
              <a:pPr>
                <a:defRPr/>
              </a:pPr>
              <a:t>28.11.2014</a:t>
            </a:fld>
            <a:endParaRPr lang="ru-RU"/>
          </a:p>
        </p:txBody>
      </p:sp>
      <p:sp>
        <p:nvSpPr>
          <p:cNvPr id="3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2612D1-2FD1-4CF8-814B-D74BC41AF4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lIns="45720" tIns="0" rIns="0" bIns="0" spcCol="0" rtlCol="0" fromWordArt="0" forceAA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FD972-D1C1-4431-A744-B552E060DEA2}" type="datetimeFigureOut">
              <a:rPr lang="ru-RU"/>
              <a:pPr>
                <a:defRPr/>
              </a:pPr>
              <a:t>28.11.2014</a:t>
            </a:fld>
            <a:endParaRPr lang="ru-RU"/>
          </a:p>
        </p:txBody>
      </p:sp>
      <p:sp>
        <p:nvSpPr>
          <p:cNvPr id="6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DABA29-2E80-42F4-8511-95B8A584A9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 rot="21240000">
            <a:off x="598488" y="1004888"/>
            <a:ext cx="4319587" cy="4311650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5"/>
          <p:cNvSpPr/>
          <p:nvPr/>
        </p:nvSpPr>
        <p:spPr>
          <a:xfrm rot="21420000">
            <a:off x="596900" y="998538"/>
            <a:ext cx="4319588" cy="4313237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lIns="82296" tIns="0" rIns="0" bIns="0" spcCol="0" rtlCol="0" fromWordArt="0" forceAA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EBBC6A1-D674-4D67-9CDA-D6A35CAE0A4F}" type="datetimeFigureOut">
              <a:rPr lang="ru-RU"/>
              <a:pPr>
                <a:defRPr/>
              </a:pPr>
              <a:t>28.11.2014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82E8835-0BB9-4C10-9909-674805A7CA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675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054" name="Текст 30"/>
          <p:cNvSpPr>
            <a:spLocks noGrp="1"/>
          </p:cNvSpPr>
          <p:nvPr>
            <p:ph type="body" idx="1"/>
          </p:nvPr>
        </p:nvSpPr>
        <p:spPr bwMode="auto">
          <a:xfrm>
            <a:off x="457200" y="1609725"/>
            <a:ext cx="7239000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6563" y="6557963"/>
            <a:ext cx="2001837" cy="227012"/>
          </a:xfrm>
          <a:prstGeom prst="rect">
            <a:avLst/>
          </a:prstGeom>
        </p:spPr>
        <p:txBody>
          <a:bodyPr vert="horz" t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2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D7A6AA8F-8748-4F8D-9387-B233E007A356}" type="datetimeFigureOut">
              <a:rPr lang="ru-RU"/>
              <a:pPr>
                <a:defRPr/>
              </a:pPr>
              <a:t>28.11.2014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63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2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575" y="6556375"/>
            <a:ext cx="588963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 smtClean="0">
                <a:solidFill>
                  <a:schemeClr val="tx2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537EBA7-A5AE-49F0-83A8-819A611545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12" r:id="rId2"/>
    <p:sldLayoutId id="2147483954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55" r:id="rId9"/>
    <p:sldLayoutId id="2147483918" r:id="rId10"/>
    <p:sldLayoutId id="2147483956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800" b="1" kern="1200" cap="all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9pPr>
      <a:extLst/>
    </p:titleStyle>
    <p:bodyStyle>
      <a:lvl1pPr marL="273050" indent="-273050" algn="l" rtl="0" fontAlgn="base">
        <a:spcBef>
          <a:spcPts val="600"/>
        </a:spcBef>
        <a:spcAft>
          <a:spcPct val="0"/>
        </a:spcAft>
        <a:buClr>
          <a:schemeClr val="tx2"/>
        </a:buClr>
        <a:buSzPct val="73000"/>
        <a:buFont typeface="Wingdings 2" pitchFamily="18" charset="2"/>
        <a:buChar char="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20700" indent="-228600" algn="l" rtl="0" fontAlgn="base">
        <a:spcBef>
          <a:spcPts val="5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"/>
        <a:defRPr sz="2300" kern="1200">
          <a:solidFill>
            <a:srgbClr val="6C6C6C"/>
          </a:solidFill>
          <a:latin typeface="+mn-lt"/>
          <a:ea typeface="+mn-ea"/>
          <a:cs typeface="+mn-cs"/>
        </a:defRPr>
      </a:lvl2pPr>
      <a:lvl3pPr marL="758825" indent="-228600" algn="l" rtl="0" fontAlgn="base">
        <a:spcBef>
          <a:spcPts val="400"/>
        </a:spcBef>
        <a:spcAft>
          <a:spcPct val="0"/>
        </a:spcAft>
        <a:buClr>
          <a:srgbClr val="F9B639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228600" algn="l" rtl="0" fontAlgn="base">
        <a:spcBef>
          <a:spcPct val="200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"/>
        <a:defRPr sz="2000" kern="1200">
          <a:solidFill>
            <a:srgbClr val="6C6C6C"/>
          </a:solidFill>
          <a:latin typeface="+mn-lt"/>
          <a:ea typeface="+mn-ea"/>
          <a:cs typeface="+mn-cs"/>
        </a:defRPr>
      </a:lvl4pPr>
      <a:lvl5pPr marL="1279525" indent="-228600" algn="l" rtl="0" fontAlgn="base">
        <a:spcBef>
          <a:spcPts val="400"/>
        </a:spcBef>
        <a:spcAft>
          <a:spcPct val="0"/>
        </a:spcAft>
        <a:buClr>
          <a:srgbClr val="F9B639"/>
        </a:buClr>
        <a:buSzPct val="70000"/>
        <a:buFont typeface="Wingdings" pitchFamily="2" charset="2"/>
        <a:buChar char="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675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078" name="Текст 30"/>
          <p:cNvSpPr>
            <a:spLocks noGrp="1"/>
          </p:cNvSpPr>
          <p:nvPr>
            <p:ph type="body" idx="1"/>
          </p:nvPr>
        </p:nvSpPr>
        <p:spPr bwMode="auto">
          <a:xfrm>
            <a:off x="457200" y="1609725"/>
            <a:ext cx="7239000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6563" y="6557963"/>
            <a:ext cx="2001837" cy="227012"/>
          </a:xfrm>
          <a:prstGeom prst="rect">
            <a:avLst/>
          </a:prstGeom>
        </p:spPr>
        <p:txBody>
          <a:bodyPr vert="horz" t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2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FA112005-2B79-47D1-8D4F-AE3328451629}" type="datetimeFigureOut">
              <a:rPr lang="ru-RU"/>
              <a:pPr>
                <a:defRPr/>
              </a:pPr>
              <a:t>28.11.2014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63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2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575" y="6556375"/>
            <a:ext cx="588963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 smtClean="0">
                <a:solidFill>
                  <a:schemeClr val="tx2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4C8DE260-4AB4-4EE0-8923-C1CA9E437D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19" r:id="rId2"/>
    <p:sldLayoutId id="2147483958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59" r:id="rId9"/>
    <p:sldLayoutId id="2147483925" r:id="rId10"/>
    <p:sldLayoutId id="2147483960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800" b="1" kern="1200" cap="all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9pPr>
      <a:extLst/>
    </p:titleStyle>
    <p:bodyStyle>
      <a:lvl1pPr marL="273050" indent="-273050" algn="l" rtl="0" fontAlgn="base">
        <a:spcBef>
          <a:spcPts val="600"/>
        </a:spcBef>
        <a:spcAft>
          <a:spcPct val="0"/>
        </a:spcAft>
        <a:buClr>
          <a:schemeClr val="tx2"/>
        </a:buClr>
        <a:buSzPct val="73000"/>
        <a:buFont typeface="Wingdings 2" pitchFamily="18" charset="2"/>
        <a:buChar char="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20700" indent="-228600" algn="l" rtl="0" fontAlgn="base">
        <a:spcBef>
          <a:spcPts val="5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"/>
        <a:defRPr sz="2300" kern="1200">
          <a:solidFill>
            <a:srgbClr val="6C6C6C"/>
          </a:solidFill>
          <a:latin typeface="+mn-lt"/>
          <a:ea typeface="+mn-ea"/>
          <a:cs typeface="+mn-cs"/>
        </a:defRPr>
      </a:lvl2pPr>
      <a:lvl3pPr marL="758825" indent="-228600" algn="l" rtl="0" fontAlgn="base">
        <a:spcBef>
          <a:spcPts val="400"/>
        </a:spcBef>
        <a:spcAft>
          <a:spcPct val="0"/>
        </a:spcAft>
        <a:buClr>
          <a:srgbClr val="F9B639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228600" algn="l" rtl="0" fontAlgn="base">
        <a:spcBef>
          <a:spcPct val="200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"/>
        <a:defRPr sz="2000" kern="1200">
          <a:solidFill>
            <a:srgbClr val="6C6C6C"/>
          </a:solidFill>
          <a:latin typeface="+mn-lt"/>
          <a:ea typeface="+mn-ea"/>
          <a:cs typeface="+mn-cs"/>
        </a:defRPr>
      </a:lvl4pPr>
      <a:lvl5pPr marL="1279525" indent="-228600" algn="l" rtl="0" fontAlgn="base">
        <a:spcBef>
          <a:spcPts val="400"/>
        </a:spcBef>
        <a:spcAft>
          <a:spcPct val="0"/>
        </a:spcAft>
        <a:buClr>
          <a:srgbClr val="F9B639"/>
        </a:buClr>
        <a:buSzPct val="70000"/>
        <a:buFont typeface="Wingdings" pitchFamily="2" charset="2"/>
        <a:buChar char="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4099" name="Текст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F483855-F92E-4FEF-AC33-FC6454DA9307}" type="datetimeFigureOut">
              <a:rPr lang="ru-RU"/>
              <a:pPr>
                <a:defRPr/>
              </a:pPr>
              <a:t>28.11.2014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 smtClean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3379048-EA37-4D3F-AABF-9B6934D188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26" r:id="rId2"/>
    <p:sldLayoutId id="2147483962" r:id="rId3"/>
    <p:sldLayoutId id="2147483963" r:id="rId4"/>
    <p:sldLayoutId id="2147483964" r:id="rId5"/>
    <p:sldLayoutId id="2147483927" r:id="rId6"/>
    <p:sldLayoutId id="2147483965" r:id="rId7"/>
    <p:sldLayoutId id="2147483928" r:id="rId8"/>
    <p:sldLayoutId id="2147483966" r:id="rId9"/>
    <p:sldLayoutId id="2147483929" r:id="rId10"/>
    <p:sldLayoutId id="2147483967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9pPr>
    </p:titleStyle>
    <p:bodyStyle>
      <a:lvl1pPr marL="319088" indent="-319088" algn="l" rtl="0" fontAlgn="base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fontAlgn="base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fontAlgn="base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fontAlgn="base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fontAlgn="base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14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614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1D81117-8CA7-49D0-A615-CEB12F756C63}" type="datetimeFigureOut">
              <a:rPr lang="ru-RU"/>
              <a:pPr>
                <a:defRPr/>
              </a:pPr>
              <a:t>28.11.2014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8805421-37D2-4247-ABE7-63CDC674C8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615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  <p:sldLayoutId id="2147483938" r:id="rId2"/>
    <p:sldLayoutId id="2147483972" r:id="rId3"/>
    <p:sldLayoutId id="2147483939" r:id="rId4"/>
    <p:sldLayoutId id="2147483940" r:id="rId5"/>
    <p:sldLayoutId id="2147483941" r:id="rId6"/>
    <p:sldLayoutId id="2147483942" r:id="rId7"/>
    <p:sldLayoutId id="2147483943" r:id="rId8"/>
    <p:sldLayoutId id="2147483973" r:id="rId9"/>
    <p:sldLayoutId id="2147483944" r:id="rId10"/>
    <p:sldLayoutId id="2147483945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fontAlgn="base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fontAlgn="base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3238" y="4986338"/>
            <a:ext cx="8183562" cy="1050925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175" name="Текст 3"/>
          <p:cNvSpPr>
            <a:spLocks noGrp="1"/>
          </p:cNvSpPr>
          <p:nvPr>
            <p:ph type="body" idx="1"/>
          </p:nvPr>
        </p:nvSpPr>
        <p:spPr bwMode="auto">
          <a:xfrm>
            <a:off x="503238" y="530225"/>
            <a:ext cx="8183562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bg2">
                    <a:shade val="5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9CED46DE-D21D-4026-9C0D-22A4BE17B7D9}" type="datetimeFigureOut">
              <a:rPr lang="ru-RU"/>
              <a:pPr>
                <a:defRPr/>
              </a:pPr>
              <a:t>28.11.2014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bg2">
                    <a:shade val="5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bg2">
                    <a:shade val="5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DB885567-AC82-4560-BE09-2678210CFF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46" r:id="rId2"/>
    <p:sldLayoutId id="2147483975" r:id="rId3"/>
    <p:sldLayoutId id="2147483947" r:id="rId4"/>
    <p:sldLayoutId id="2147483948" r:id="rId5"/>
    <p:sldLayoutId id="2147483949" r:id="rId6"/>
    <p:sldLayoutId id="2147483976" r:id="rId7"/>
    <p:sldLayoutId id="2147483950" r:id="rId8"/>
    <p:sldLayoutId id="2147483977" r:id="rId9"/>
    <p:sldLayoutId id="2147483951" r:id="rId10"/>
    <p:sldLayoutId id="2147483952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9pPr>
      <a:extLst/>
    </p:titleStyle>
    <p:bodyStyle>
      <a:lvl1pPr marL="265113" indent="-265113" algn="l" rtl="0" fontAlgn="base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00025" algn="l" rtl="0" fontAlgn="base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813" indent="-182563" algn="l" rtl="0" fontAlgn="base">
        <a:spcBef>
          <a:spcPts val="250"/>
        </a:spcBef>
        <a:spcAft>
          <a:spcPct val="0"/>
        </a:spcAft>
        <a:buClr>
          <a:srgbClr val="ED3742"/>
        </a:buClr>
        <a:buSzPct val="100000"/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938" indent="-182563" algn="l" rtl="0" fontAlgn="base">
        <a:spcBef>
          <a:spcPts val="225"/>
        </a:spcBef>
        <a:spcAft>
          <a:spcPct val="0"/>
        </a:spcAft>
        <a:buClr>
          <a:srgbClr val="ED3742"/>
        </a:buClr>
        <a:buSzPct val="112000"/>
        <a:buFont typeface="Verdana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fontAlgn="base">
        <a:spcBef>
          <a:spcPts val="250"/>
        </a:spcBef>
        <a:spcAft>
          <a:spcPct val="0"/>
        </a:spcAft>
        <a:buClr>
          <a:srgbClr val="4A85BF"/>
        </a:buClr>
        <a:buSzPct val="100000"/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D7A6AA8F-8748-4F8D-9387-B233E007A356}" type="datetimeFigureOut">
              <a:rPr lang="ru-RU" smtClean="0"/>
              <a:pPr>
                <a:defRPr/>
              </a:pPr>
              <a:t>28.11.2014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E537EBA7-A5AE-49F0-83A8-819A6115459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  <p:sldLayoutId id="2147484016" r:id="rId2"/>
    <p:sldLayoutId id="2147484017" r:id="rId3"/>
    <p:sldLayoutId id="2147484018" r:id="rId4"/>
    <p:sldLayoutId id="2147484019" r:id="rId5"/>
    <p:sldLayoutId id="2147484020" r:id="rId6"/>
    <p:sldLayoutId id="2147484021" r:id="rId7"/>
    <p:sldLayoutId id="2147484022" r:id="rId8"/>
    <p:sldLayoutId id="2147484023" r:id="rId9"/>
    <p:sldLayoutId id="2147484024" r:id="rId10"/>
    <p:sldLayoutId id="214748402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7.xml"/><Relationship Id="rId1" Type="http://schemas.openxmlformats.org/officeDocument/2006/relationships/audio" Target="../media/audio1.wav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57.xml"/><Relationship Id="rId1" Type="http://schemas.openxmlformats.org/officeDocument/2006/relationships/audio" Target="../media/audio10.wav"/><Relationship Id="rId5" Type="http://schemas.openxmlformats.org/officeDocument/2006/relationships/image" Target="../media/image30.gif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57.xml"/><Relationship Id="rId1" Type="http://schemas.openxmlformats.org/officeDocument/2006/relationships/audio" Target="../media/audio11.wav"/><Relationship Id="rId6" Type="http://schemas.openxmlformats.org/officeDocument/2006/relationships/image" Target="../media/image29.gif"/><Relationship Id="rId5" Type="http://schemas.openxmlformats.org/officeDocument/2006/relationships/hyperlink" Target="http://smiles.33b.ru/smile.103428.html" TargetMode="Externa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57.xml"/><Relationship Id="rId1" Type="http://schemas.openxmlformats.org/officeDocument/2006/relationships/audio" Target="../media/audio12.wav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6.jpeg"/><Relationship Id="rId2" Type="http://schemas.openxmlformats.org/officeDocument/2006/relationships/slideLayout" Target="../slideLayouts/slideLayout57.xml"/><Relationship Id="rId1" Type="http://schemas.openxmlformats.org/officeDocument/2006/relationships/audio" Target="../media/audio13.wav"/><Relationship Id="rId6" Type="http://schemas.openxmlformats.org/officeDocument/2006/relationships/image" Target="../media/image35.jpeg"/><Relationship Id="rId11" Type="http://schemas.openxmlformats.org/officeDocument/2006/relationships/image" Target="../media/image19.pn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3.jpeg"/><Relationship Id="rId2" Type="http://schemas.openxmlformats.org/officeDocument/2006/relationships/slideLayout" Target="../slideLayouts/slideLayout57.xml"/><Relationship Id="rId1" Type="http://schemas.openxmlformats.org/officeDocument/2006/relationships/audio" Target="../media/audio14.wav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57.xml"/><Relationship Id="rId1" Type="http://schemas.openxmlformats.org/officeDocument/2006/relationships/audio" Target="../media/audio15.wav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52.jpeg"/><Relationship Id="rId12" Type="http://schemas.openxmlformats.org/officeDocument/2006/relationships/image" Target="../media/image57.jpeg"/><Relationship Id="rId2" Type="http://schemas.openxmlformats.org/officeDocument/2006/relationships/slideLayout" Target="../slideLayouts/slideLayout57.xml"/><Relationship Id="rId1" Type="http://schemas.openxmlformats.org/officeDocument/2006/relationships/audio" Target="../media/audio16.wav"/><Relationship Id="rId6" Type="http://schemas.openxmlformats.org/officeDocument/2006/relationships/image" Target="../media/image51.jpeg"/><Relationship Id="rId11" Type="http://schemas.openxmlformats.org/officeDocument/2006/relationships/image" Target="../media/image56.pn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61.jpeg"/><Relationship Id="rId2" Type="http://schemas.openxmlformats.org/officeDocument/2006/relationships/slideLayout" Target="../slideLayouts/slideLayout57.xml"/><Relationship Id="rId1" Type="http://schemas.openxmlformats.org/officeDocument/2006/relationships/audio" Target="../media/audio17.wav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Relationship Id="rId9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57.xml"/><Relationship Id="rId1" Type="http://schemas.openxmlformats.org/officeDocument/2006/relationships/audio" Target="../media/audio18.wav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57.xml"/><Relationship Id="rId1" Type="http://schemas.openxmlformats.org/officeDocument/2006/relationships/audio" Target="../media/audio19.wav"/><Relationship Id="rId6" Type="http://schemas.openxmlformats.org/officeDocument/2006/relationships/image" Target="../media/image66.jpeg"/><Relationship Id="rId5" Type="http://schemas.openxmlformats.org/officeDocument/2006/relationships/image" Target="../media/image19.png"/><Relationship Id="rId4" Type="http://schemas.openxmlformats.org/officeDocument/2006/relationships/chart" Target="../charts/char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57.xml"/><Relationship Id="rId1" Type="http://schemas.openxmlformats.org/officeDocument/2006/relationships/audio" Target="../media/audio2.wav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70.png"/><Relationship Id="rId2" Type="http://schemas.openxmlformats.org/officeDocument/2006/relationships/slideLayout" Target="../slideLayouts/slideLayout57.xml"/><Relationship Id="rId1" Type="http://schemas.openxmlformats.org/officeDocument/2006/relationships/audio" Target="../media/audio20.wav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75.png"/><Relationship Id="rId2" Type="http://schemas.openxmlformats.org/officeDocument/2006/relationships/slideLayout" Target="../slideLayouts/slideLayout57.xml"/><Relationship Id="rId1" Type="http://schemas.openxmlformats.org/officeDocument/2006/relationships/audio" Target="../media/audio21.wav"/><Relationship Id="rId6" Type="http://schemas.openxmlformats.org/officeDocument/2006/relationships/image" Target="../media/image74.jpeg"/><Relationship Id="rId5" Type="http://schemas.openxmlformats.org/officeDocument/2006/relationships/image" Target="../media/image73.gif"/><Relationship Id="rId4" Type="http://schemas.openxmlformats.org/officeDocument/2006/relationships/hyperlink" Target="http://smiles.33b.ru/smile.101785.htm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6.xml"/><Relationship Id="rId1" Type="http://schemas.openxmlformats.org/officeDocument/2006/relationships/audio" Target="../media/audio3.wav"/><Relationship Id="rId5" Type="http://schemas.openxmlformats.org/officeDocument/2006/relationships/image" Target="../media/image17.gif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7.xml"/><Relationship Id="rId1" Type="http://schemas.openxmlformats.org/officeDocument/2006/relationships/audio" Target="../media/audio4.wav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7.xml"/><Relationship Id="rId1" Type="http://schemas.openxmlformats.org/officeDocument/2006/relationships/audio" Target="../media/audio5.wav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57.xml"/><Relationship Id="rId1" Type="http://schemas.openxmlformats.org/officeDocument/2006/relationships/audio" Target="../media/audio6.wav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7.xml"/><Relationship Id="rId1" Type="http://schemas.openxmlformats.org/officeDocument/2006/relationships/audio" Target="../media/audio7.wav"/><Relationship Id="rId5" Type="http://schemas.openxmlformats.org/officeDocument/2006/relationships/image" Target="../media/image19.pn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57.xml"/><Relationship Id="rId1" Type="http://schemas.openxmlformats.org/officeDocument/2006/relationships/audio" Target="../media/audio8.wav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57.xml"/><Relationship Id="rId1" Type="http://schemas.openxmlformats.org/officeDocument/2006/relationships/audio" Target="../media/audio9.wav"/><Relationship Id="rId6" Type="http://schemas.openxmlformats.org/officeDocument/2006/relationships/image" Target="../media/image29.gif"/><Relationship Id="rId5" Type="http://schemas.openxmlformats.org/officeDocument/2006/relationships/hyperlink" Target="http://smiles.33b.ru/smile.103428.html" TargetMode="Externa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313"/>
            <a:ext cx="8229600" cy="1357312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100" dirty="0" smtClean="0"/>
              <a:t>Муниципальное общеобразовательное учреждение «Средняя общеобразовательная школа №5»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3100" dirty="0" smtClean="0"/>
              <a:t>г. Всеволожска</a:t>
            </a:r>
            <a:endParaRPr lang="ru-RU" sz="3100" dirty="0"/>
          </a:p>
        </p:txBody>
      </p:sp>
      <p:sp>
        <p:nvSpPr>
          <p:cNvPr id="33795" name="Содержимое 2"/>
          <p:cNvSpPr>
            <a:spLocks noGrp="1"/>
          </p:cNvSpPr>
          <p:nvPr>
            <p:ph idx="1"/>
          </p:nvPr>
        </p:nvSpPr>
        <p:spPr>
          <a:xfrm>
            <a:off x="4572000" y="1928813"/>
            <a:ext cx="4114800" cy="4197350"/>
          </a:xfrm>
        </p:spPr>
        <p:txBody>
          <a:bodyPr/>
          <a:lstStyle/>
          <a:p>
            <a:pPr algn="ctr">
              <a:buFont typeface="Wingdings 2" pitchFamily="18" charset="2"/>
              <a:buNone/>
            </a:pPr>
            <a:r>
              <a:rPr lang="ru-RU" smtClean="0"/>
              <a:t>Нагорнова </a:t>
            </a:r>
          </a:p>
          <a:p>
            <a:pPr algn="ctr">
              <a:buFont typeface="Wingdings 2" pitchFamily="18" charset="2"/>
              <a:buNone/>
            </a:pPr>
            <a:r>
              <a:rPr lang="ru-RU" smtClean="0"/>
              <a:t>Евгения Георгиевна – учитель русского языка и литературы</a:t>
            </a:r>
          </a:p>
          <a:p>
            <a:pPr algn="ctr">
              <a:buFont typeface="Wingdings 2" pitchFamily="18" charset="2"/>
              <a:buNone/>
            </a:pPr>
            <a:r>
              <a:rPr lang="en-US" smtClean="0"/>
              <a:t>I </a:t>
            </a:r>
            <a:r>
              <a:rPr lang="ru-RU" smtClean="0"/>
              <a:t>квалификационная категория</a:t>
            </a:r>
          </a:p>
          <a:p>
            <a:pPr algn="ctr">
              <a:buFont typeface="Wingdings 2" pitchFamily="18" charset="2"/>
              <a:buNone/>
            </a:pPr>
            <a:r>
              <a:rPr lang="ru-RU" smtClean="0"/>
              <a:t>Стаж работы – 14 лет</a:t>
            </a:r>
          </a:p>
        </p:txBody>
      </p:sp>
      <p:pic>
        <p:nvPicPr>
          <p:cNvPr id="33796" name="Picture 2" descr="C:\Users\Женя\Desktop\Печатать\DSC04902.JPG"/>
          <p:cNvPicPr>
            <a:picLocks noChangeAspect="1" noChangeArrowheads="1"/>
          </p:cNvPicPr>
          <p:nvPr/>
        </p:nvPicPr>
        <p:blipFill>
          <a:blip r:embed="rId4"/>
          <a:srcRect t="11847"/>
          <a:stretch>
            <a:fillRect/>
          </a:stretch>
        </p:blipFill>
        <p:spPr bwMode="auto">
          <a:xfrm>
            <a:off x="357188" y="1643063"/>
            <a:ext cx="3741737" cy="494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~PP1235.WAV">
            <a:hlinkClick r:id="" action="ppaction://media"/>
          </p:cNvPr>
          <p:cNvPicPr>
            <a:picLocks noRot="1" noChangeAspect="1"/>
          </p:cNvPicPr>
          <p:nvPr>
            <a:wavAudioFile r:embed="rId1" name="~PP1235.WAV"/>
          </p:nvPr>
        </p:nvPicPr>
        <p:blipFill>
          <a:blip r:embed="rId5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3110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428596" y="1643050"/>
            <a:ext cx="8258204" cy="642942"/>
          </a:xfrm>
        </p:spPr>
        <p:txBody>
          <a:bodyPr>
            <a:normAutofit fontScale="90000"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ru-RU" sz="2700" dirty="0" smtClean="0">
                <a:solidFill>
                  <a:schemeClr val="accent5">
                    <a:lumMod val="50000"/>
                  </a:schemeClr>
                </a:solidFill>
              </a:rPr>
              <a:t>“Все, что я познаю, я знаю, для чего это мне надо и где и как я могу эти знания применить” – вот основной тезис современного понимания метода проектов.</a:t>
            </a:r>
            <a:br>
              <a:rPr lang="ru-RU" sz="2700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2700" dirty="0" smtClean="0">
                <a:solidFill>
                  <a:schemeClr val="accent5">
                    <a:lumMod val="50000"/>
                  </a:schemeClr>
                </a:solidFill>
              </a:rPr>
              <a:t>Бойко Н.В.</a:t>
            </a:r>
            <a:r>
              <a:rPr lang="ru-RU" sz="2700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sz="27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700" dirty="0" smtClean="0"/>
              <a:t> </a:t>
            </a:r>
            <a:r>
              <a:rPr lang="ru-RU" sz="4900" dirty="0" smtClean="0"/>
              <a:t>Краткая</a:t>
            </a:r>
            <a:r>
              <a:rPr lang="ru-RU" sz="2700" dirty="0" smtClean="0"/>
              <a:t> </a:t>
            </a:r>
            <a:r>
              <a:rPr lang="ru-RU" dirty="0" smtClean="0"/>
              <a:t>характеристика проекта</a:t>
            </a:r>
          </a:p>
        </p:txBody>
      </p:sp>
      <p:sp>
        <p:nvSpPr>
          <p:cNvPr id="43011" name="Содержимое 2"/>
          <p:cNvSpPr>
            <a:spLocks noGrp="1"/>
          </p:cNvSpPr>
          <p:nvPr>
            <p:ph idx="1"/>
          </p:nvPr>
        </p:nvSpPr>
        <p:spPr>
          <a:xfrm>
            <a:off x="457200" y="2500306"/>
            <a:ext cx="8229600" cy="3824294"/>
          </a:xfrm>
        </p:spPr>
        <p:txBody>
          <a:bodyPr/>
          <a:lstStyle/>
          <a:p>
            <a:r>
              <a:rPr lang="ru-RU" b="1" dirty="0" smtClean="0"/>
              <a:t>Цели проекта: </a:t>
            </a:r>
          </a:p>
          <a:p>
            <a:pPr>
              <a:buFont typeface="Arial" pitchFamily="34" charset="0"/>
              <a:buNone/>
            </a:pPr>
            <a:r>
              <a:rPr lang="ru-RU" dirty="0" smtClean="0"/>
              <a:t>    1) знакомство с современными детскими писателями и их произведениями;</a:t>
            </a:r>
          </a:p>
          <a:p>
            <a:pPr>
              <a:buFont typeface="Arial" pitchFamily="34" charset="0"/>
              <a:buNone/>
            </a:pPr>
            <a:r>
              <a:rPr lang="ru-RU" dirty="0" smtClean="0"/>
              <a:t>    2) создание списка-рекомендации книг для чтения учащимся 5-х классов  (буклет или календарь с рисунками участников проекта и отзывами на прочитанные книги). </a:t>
            </a:r>
          </a:p>
          <a:p>
            <a:endParaRPr lang="ru-RU" dirty="0" smtClean="0"/>
          </a:p>
        </p:txBody>
      </p:sp>
      <p:pic>
        <p:nvPicPr>
          <p:cNvPr id="8" name="~PP2239.WAV">
            <a:hlinkClick r:id="" action="ppaction://media"/>
          </p:cNvPr>
          <p:cNvPicPr>
            <a:picLocks noRot="1" noChangeAspect="1"/>
          </p:cNvPicPr>
          <p:nvPr>
            <a:wavAudioFile r:embed="rId1" name="~PP2239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  <p:pic>
        <p:nvPicPr>
          <p:cNvPr id="6146" name="Picture 2" descr="C:\Users\Женя\Desktop\42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6512" y="4857760"/>
            <a:ext cx="1785950" cy="1785950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4831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Содержимое 2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5197493"/>
          </a:xfrm>
        </p:spPr>
        <p:txBody>
          <a:bodyPr/>
          <a:lstStyle/>
          <a:p>
            <a:r>
              <a:rPr lang="ru-RU" sz="2800" b="1" dirty="0" smtClean="0"/>
              <a:t>Гипотеза проекта</a:t>
            </a:r>
            <a:r>
              <a:rPr lang="ru-RU" sz="2800" dirty="0" smtClean="0"/>
              <a:t>: работа над проектом и создание списка-рекомендации позволит расширить круг чтения современных подростков и поможет сориентироваться в мире современной детской литературы.</a:t>
            </a:r>
          </a:p>
          <a:p>
            <a:r>
              <a:rPr lang="ru-RU" sz="2800" b="1" dirty="0" smtClean="0"/>
              <a:t>Методы работы: </a:t>
            </a:r>
            <a:r>
              <a:rPr lang="ru-RU" sz="2800" dirty="0" smtClean="0"/>
              <a:t>посещение детских библиотек; встречи с писателями; чтение и анализ произведений; создание рецензий и иллюстраций по прочитанным произведениям; создание компьютерных презентаций о писателях и книгах</a:t>
            </a:r>
            <a:r>
              <a:rPr lang="ru-RU" dirty="0" smtClean="0"/>
              <a:t>.</a:t>
            </a:r>
          </a:p>
        </p:txBody>
      </p:sp>
      <p:pic>
        <p:nvPicPr>
          <p:cNvPr id="4" name="~PP4032.WAV">
            <a:hlinkClick r:id="" action="ppaction://media"/>
          </p:cNvPr>
          <p:cNvPicPr>
            <a:picLocks noRot="1" noChangeAspect="1"/>
          </p:cNvPicPr>
          <p:nvPr>
            <a:wavAudioFile r:embed="rId1" name="~PP4032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  <p:pic>
        <p:nvPicPr>
          <p:cNvPr id="5" name="Picture 24" descr="bbede0006c530d485ca772fc67e59d7f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86709" y="214290"/>
            <a:ext cx="1128715" cy="1881192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16300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25"/>
          </a:xfrm>
        </p:spPr>
        <p:txBody>
          <a:bodyPr/>
          <a:lstStyle/>
          <a:p>
            <a:r>
              <a:rPr lang="ru-RU" smtClean="0"/>
              <a:t>План работы над проектом</a:t>
            </a:r>
          </a:p>
        </p:txBody>
      </p:sp>
      <p:sp>
        <p:nvSpPr>
          <p:cNvPr id="45059" name="Содержимое 2"/>
          <p:cNvSpPr>
            <a:spLocks noGrp="1"/>
          </p:cNvSpPr>
          <p:nvPr>
            <p:ph idx="1"/>
          </p:nvPr>
        </p:nvSpPr>
        <p:spPr>
          <a:xfrm>
            <a:off x="457200" y="1071562"/>
            <a:ext cx="8229600" cy="5500710"/>
          </a:xfrm>
        </p:spPr>
        <p:txBody>
          <a:bodyPr>
            <a:normAutofit fontScale="92500" lnSpcReduction="10000"/>
          </a:bodyPr>
          <a:lstStyle/>
          <a:p>
            <a:r>
              <a:rPr lang="ru-RU" sz="2000" b="1" dirty="0" smtClean="0"/>
              <a:t>Сентябрь – октябрь </a:t>
            </a:r>
            <a:r>
              <a:rPr lang="ru-RU" sz="2000" dirty="0" smtClean="0"/>
              <a:t>- определение темы и целей проекта, его исходного положения. Подбор рабочей группы</a:t>
            </a:r>
          </a:p>
          <a:p>
            <a:r>
              <a:rPr lang="ru-RU" sz="2000" b="1" dirty="0" smtClean="0"/>
              <a:t>Ноябрь</a:t>
            </a:r>
            <a:r>
              <a:rPr lang="ru-RU" sz="2000" dirty="0" smtClean="0"/>
              <a:t> – выезд в Ленинградскую детскую областную библиотеку, встреча с писателем Анной Игнатовой</a:t>
            </a:r>
          </a:p>
          <a:p>
            <a:r>
              <a:rPr lang="ru-RU" sz="2000" b="1" dirty="0" smtClean="0"/>
              <a:t>Декабрь – февраль </a:t>
            </a:r>
            <a:r>
              <a:rPr lang="ru-RU" sz="2000" dirty="0" smtClean="0"/>
              <a:t>– знакомство с произведениями Анной Игнатовой, подготовка к открытому мероприятию</a:t>
            </a:r>
          </a:p>
          <a:p>
            <a:r>
              <a:rPr lang="ru-RU" sz="2000" b="1" dirty="0" smtClean="0"/>
              <a:t>Март</a:t>
            </a:r>
            <a:r>
              <a:rPr lang="ru-RU" sz="2000" dirty="0" smtClean="0"/>
              <a:t> – урок внеклассного чтения по книге А.С. Игнатовой «Верю – не верю», встреча с писателем</a:t>
            </a:r>
          </a:p>
          <a:p>
            <a:r>
              <a:rPr lang="ru-RU" sz="2000" b="1" dirty="0" smtClean="0"/>
              <a:t>Март</a:t>
            </a:r>
            <a:r>
              <a:rPr lang="ru-RU" sz="2000" dirty="0" smtClean="0"/>
              <a:t> – встреча с писателем Ириной </a:t>
            </a:r>
            <a:r>
              <a:rPr lang="ru-RU" sz="2000" dirty="0" err="1" smtClean="0"/>
              <a:t>Рогалёвой</a:t>
            </a:r>
            <a:r>
              <a:rPr lang="ru-RU" sz="2000" dirty="0" smtClean="0"/>
              <a:t> и Анной Игнатовой в рамках городского праздника «</a:t>
            </a:r>
            <a:r>
              <a:rPr lang="ru-RU" sz="2000" dirty="0" err="1" smtClean="0"/>
              <a:t>Книжкина</a:t>
            </a:r>
            <a:r>
              <a:rPr lang="ru-RU" sz="2000" dirty="0" smtClean="0"/>
              <a:t> неделя»</a:t>
            </a:r>
          </a:p>
          <a:p>
            <a:r>
              <a:rPr lang="ru-RU" sz="2000" b="1" dirty="0" smtClean="0"/>
              <a:t>Апрель</a:t>
            </a:r>
            <a:r>
              <a:rPr lang="ru-RU" sz="2000" dirty="0" smtClean="0"/>
              <a:t> – урок внеклассного чтения по произведениям Андрея </a:t>
            </a:r>
            <a:r>
              <a:rPr lang="ru-RU" sz="2000" dirty="0" err="1" smtClean="0"/>
              <a:t>Жвалевского</a:t>
            </a:r>
            <a:r>
              <a:rPr lang="ru-RU" sz="2000" dirty="0" smtClean="0"/>
              <a:t> и Евгении Пастернак</a:t>
            </a:r>
          </a:p>
          <a:p>
            <a:r>
              <a:rPr lang="ru-RU" sz="2000" b="1" dirty="0" smtClean="0"/>
              <a:t>Апрель</a:t>
            </a:r>
            <a:r>
              <a:rPr lang="ru-RU" sz="2000" dirty="0" smtClean="0"/>
              <a:t> – посещение мероприятия «</a:t>
            </a:r>
            <a:r>
              <a:rPr lang="ru-RU" sz="2000" dirty="0" err="1" smtClean="0"/>
              <a:t>БиблиоСумерки</a:t>
            </a:r>
            <a:r>
              <a:rPr lang="ru-RU" sz="2000" dirty="0" smtClean="0"/>
              <a:t>» в городской  детской библиотеке г. Всеволожска</a:t>
            </a:r>
          </a:p>
          <a:p>
            <a:r>
              <a:rPr lang="ru-RU" sz="2000" b="1" dirty="0" smtClean="0"/>
              <a:t>Май</a:t>
            </a:r>
            <a:r>
              <a:rPr lang="ru-RU" sz="2000" dirty="0" smtClean="0"/>
              <a:t> – урок внеклассного чтения по произведениям Владислава Петровича Крапивина</a:t>
            </a:r>
          </a:p>
          <a:p>
            <a:r>
              <a:rPr lang="ru-RU" sz="2000" b="1" dirty="0" smtClean="0"/>
              <a:t>Май</a:t>
            </a:r>
            <a:r>
              <a:rPr lang="ru-RU" sz="2000" dirty="0" smtClean="0"/>
              <a:t> – литературная игра по прочитанным произведениям. Завершение работы над списком-рекомендацией.</a:t>
            </a:r>
          </a:p>
        </p:txBody>
      </p:sp>
      <p:pic>
        <p:nvPicPr>
          <p:cNvPr id="4" name="~PP602.WAV">
            <a:hlinkClick r:id="" action="ppaction://media"/>
          </p:cNvPr>
          <p:cNvPicPr>
            <a:picLocks noRot="1" noChangeAspect="1"/>
          </p:cNvPicPr>
          <p:nvPr>
            <a:wavAudioFile r:embed="rId1" name="~PP602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Tm="26450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</p:txBody>
      </p:sp>
      <p:pic>
        <p:nvPicPr>
          <p:cNvPr id="4099" name="Picture 3" descr="C:\users\женя\desktop\мамино\декада\анна игнатова\DSCN286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3" y="2214563"/>
            <a:ext cx="5932487" cy="444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 descr="C:\users\женя\desktop\мамино\декада\анна игнатова\DSCN286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3" y="1928813"/>
            <a:ext cx="6024562" cy="451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 descr="C:\users\женя\desktop\мамино\декада\анна игнатова\DSCN286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28688" y="1500188"/>
            <a:ext cx="6215062" cy="466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 descr="C:\users\женя\desktop\мамино\декада\анна игнатова\DSCN2867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357313" y="1214438"/>
            <a:ext cx="6076950" cy="455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7" descr="C:\users\женя\desktop\мамино\декада\анна игнатова\DSCN2872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785938" y="857250"/>
            <a:ext cx="5986462" cy="448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8" descr="C:\users\женя\desktop\мамино\декада\анна игнатова\DSCN2880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214563" y="571500"/>
            <a:ext cx="5868987" cy="440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9" descr="C:\users\женя\desktop\мамино\декада\анна игнатова\DSCN28751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14375" y="1500188"/>
            <a:ext cx="8012113" cy="403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400" dirty="0" smtClean="0"/>
              <a:t>Выезд в Ленинградскую детскую областную библиотеку</a:t>
            </a:r>
          </a:p>
        </p:txBody>
      </p:sp>
      <p:pic>
        <p:nvPicPr>
          <p:cNvPr id="12" name="~PP1959.WAV">
            <a:hlinkClick r:id="" action="ppaction://media"/>
          </p:cNvPr>
          <p:cNvPicPr>
            <a:picLocks noRot="1" noChangeAspect="1"/>
          </p:cNvPicPr>
          <p:nvPr>
            <a:wavAudioFile r:embed="rId1" name="~PP1959.WAV"/>
          </p:nvPr>
        </p:nvPicPr>
        <p:blipFill>
          <a:blip r:embed="rId11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05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00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000"/>
                            </p:stCondLst>
                            <p:childTnLst>
                              <p:par>
                                <p:cTn id="37" presetID="47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6500"/>
                            </p:stCondLst>
                            <p:childTnLst>
                              <p:par>
                                <p:cTn id="43" presetID="47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4915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9938" name="Picture 2" descr="C:\Users\Женя\Desktop\Видеоролик\DSCN339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3" y="3357563"/>
            <a:ext cx="4429125" cy="332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3" descr="C:\Users\Женя\Desktop\Видеоролик\DSCN339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313" y="214313"/>
            <a:ext cx="4429125" cy="332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4" descr="C:\Users\Женя\Desktop\Видеоролик\DSCN339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43438" y="214313"/>
            <a:ext cx="4381500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5" descr="C:\Users\Женя\Desktop\Видеоролик\DSCN3395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43438" y="3454400"/>
            <a:ext cx="4357687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6" descr="C:\Users\Женя\Desktop\Видеоролик\DSCN3400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57250" y="571500"/>
            <a:ext cx="7499350" cy="562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57200" y="357188"/>
            <a:ext cx="8229600" cy="857250"/>
          </a:xfrm>
          <a:prstGeom prst="rect">
            <a:avLst/>
          </a:prstGeom>
        </p:spPr>
        <p:txBody>
          <a:bodyPr vert="horz" lIns="0" rIns="0" bIns="0" anchor="b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Урок внеклассного чтения </a:t>
            </a:r>
            <a:endParaRPr kumimoji="0" lang="ru-RU" sz="50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~PP358.WAV">
            <a:hlinkClick r:id="" action="ppaction://media"/>
          </p:cNvPr>
          <p:cNvPicPr>
            <a:picLocks noRot="1" noChangeAspect="1"/>
          </p:cNvPicPr>
          <p:nvPr>
            <a:wavAudioFile r:embed="rId1" name="~PP358.WAV"/>
          </p:nvPr>
        </p:nvPicPr>
        <p:blipFill>
          <a:blip r:embed="rId9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91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2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" presetClass="entr" presetSubtype="1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20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ID="5" presetClass="entr" presetSubtype="1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2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9" presetID="5" presetClass="entr" presetSubtype="1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2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8000"/>
                            </p:stCondLst>
                            <p:childTnLst>
                              <p:par>
                                <p:cTn id="23" presetID="5" presetClass="entr" presetSubtype="1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30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1285884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Встреча с писателем </a:t>
            </a:r>
            <a:br>
              <a:rPr lang="ru-RU" sz="4400" dirty="0" smtClean="0"/>
            </a:br>
            <a:r>
              <a:rPr lang="ru-RU" sz="4400" dirty="0" smtClean="0"/>
              <a:t>Ириной </a:t>
            </a:r>
            <a:r>
              <a:rPr lang="ru-RU" sz="4400" dirty="0" err="1" smtClean="0"/>
              <a:t>Рогалёвой</a:t>
            </a:r>
            <a:r>
              <a:rPr lang="ru-RU" sz="4400" dirty="0" smtClean="0"/>
              <a:t> </a:t>
            </a:r>
          </a:p>
        </p:txBody>
      </p:sp>
      <p:pic>
        <p:nvPicPr>
          <p:cNvPr id="6" name="Picture 2" descr="C:\Users\Женя\Desktop\Печатать\DSCN3501.JPG"/>
          <p:cNvPicPr>
            <a:picLocks noChangeAspect="1" noChangeArrowheads="1"/>
          </p:cNvPicPr>
          <p:nvPr/>
        </p:nvPicPr>
        <p:blipFill>
          <a:blip r:embed="rId4" cstate="print"/>
          <a:srcRect l="6136" t="10230" r="11760"/>
          <a:stretch>
            <a:fillRect/>
          </a:stretch>
        </p:blipFill>
        <p:spPr bwMode="auto">
          <a:xfrm>
            <a:off x="3357554" y="1928802"/>
            <a:ext cx="5337324" cy="4376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3" descr="C:\Users\Женя\Desktop\4CLwKj8JTuo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2928934"/>
            <a:ext cx="4543425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~PP504.WAV">
            <a:hlinkClick r:id="" action="ppaction://media"/>
          </p:cNvPr>
          <p:cNvPicPr>
            <a:picLocks noRot="1" noChangeAspect="1"/>
          </p:cNvPicPr>
          <p:nvPr>
            <a:wavAudioFile r:embed="rId1" name="~PP504.WAV"/>
          </p:nvPr>
        </p:nvPicPr>
        <p:blipFill>
          <a:blip r:embed="rId6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Tm="5116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8" presetClass="entr" presetSubtype="16" fill="hold" nodeType="after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30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5325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4034" name="Picture 2" descr="C:\Users\Женя\Desktop\Экспромт-газета\DSCN367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2143116"/>
            <a:ext cx="55626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3" descr="C:\Users\Женя\Desktop\Экспромт-газета\DSCN3674.JPG"/>
          <p:cNvPicPr>
            <a:picLocks noChangeAspect="1" noChangeArrowheads="1"/>
          </p:cNvPicPr>
          <p:nvPr/>
        </p:nvPicPr>
        <p:blipFill>
          <a:blip r:embed="rId5"/>
          <a:srcRect t="7245" r="15693"/>
          <a:stretch>
            <a:fillRect/>
          </a:stretch>
        </p:blipFill>
        <p:spPr bwMode="auto">
          <a:xfrm>
            <a:off x="928662" y="1643050"/>
            <a:ext cx="5026802" cy="4147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4" descr="C:\Users\Женя\Desktop\Экспромт-газета\DSCN3675.JPG"/>
          <p:cNvPicPr>
            <a:picLocks noChangeAspect="1" noChangeArrowheads="1"/>
          </p:cNvPicPr>
          <p:nvPr/>
        </p:nvPicPr>
        <p:blipFill>
          <a:blip r:embed="rId6"/>
          <a:srcRect l="8204" t="3905" r="7032" b="6248"/>
          <a:stretch>
            <a:fillRect/>
          </a:stretch>
        </p:blipFill>
        <p:spPr bwMode="auto">
          <a:xfrm>
            <a:off x="1643042" y="1071546"/>
            <a:ext cx="5207341" cy="413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5" descr="C:\Users\Женя\Desktop\Экспромт-газета\DSCN3677.JPG"/>
          <p:cNvPicPr>
            <a:picLocks noChangeAspect="1" noChangeArrowheads="1"/>
          </p:cNvPicPr>
          <p:nvPr/>
        </p:nvPicPr>
        <p:blipFill>
          <a:blip r:embed="rId7"/>
          <a:srcRect t="20942" r="24513" b="5026"/>
          <a:stretch>
            <a:fillRect/>
          </a:stretch>
        </p:blipFill>
        <p:spPr bwMode="auto">
          <a:xfrm>
            <a:off x="2357422" y="285728"/>
            <a:ext cx="5572164" cy="4099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8" name="Picture 6" descr="C:\Users\Женя\Desktop\Экспромт-газета\DSCN3680.JPG"/>
          <p:cNvPicPr>
            <a:picLocks noChangeAspect="1" noChangeArrowheads="1"/>
          </p:cNvPicPr>
          <p:nvPr/>
        </p:nvPicPr>
        <p:blipFill>
          <a:blip r:embed="rId8"/>
          <a:srcRect l="5653" t="15916" r="2512"/>
          <a:stretch>
            <a:fillRect/>
          </a:stretch>
        </p:blipFill>
        <p:spPr bwMode="auto">
          <a:xfrm>
            <a:off x="500034" y="2500306"/>
            <a:ext cx="5533929" cy="3799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0" name="Picture 8" descr="C:\Users\Женя\Desktop\Экспромт-газета\DSCN3683.JPG"/>
          <p:cNvPicPr>
            <a:picLocks noChangeAspect="1" noChangeArrowheads="1"/>
          </p:cNvPicPr>
          <p:nvPr/>
        </p:nvPicPr>
        <p:blipFill>
          <a:blip r:embed="rId9"/>
          <a:srcRect l="9811" t="26162" r="30133"/>
          <a:stretch>
            <a:fillRect/>
          </a:stretch>
        </p:blipFill>
        <p:spPr bwMode="auto">
          <a:xfrm>
            <a:off x="4500562" y="1214422"/>
            <a:ext cx="4282244" cy="39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9" name="Picture 7" descr="C:\Users\Женя\Desktop\Экспромт-газета\DSCN3682.JPG"/>
          <p:cNvPicPr>
            <a:picLocks noChangeAspect="1" noChangeArrowheads="1"/>
          </p:cNvPicPr>
          <p:nvPr/>
        </p:nvPicPr>
        <p:blipFill>
          <a:blip r:embed="rId10"/>
          <a:srcRect l="10895" t="25421" r="10895"/>
          <a:stretch>
            <a:fillRect/>
          </a:stretch>
        </p:blipFill>
        <p:spPr bwMode="auto">
          <a:xfrm>
            <a:off x="1285852" y="857232"/>
            <a:ext cx="6892910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571472" y="214290"/>
            <a:ext cx="8215341" cy="1428760"/>
          </a:xfrm>
          <a:prstGeom prst="rect">
            <a:avLst/>
          </a:prstGeom>
        </p:spPr>
        <p:txBody>
          <a:bodyPr vert="horz" lIns="0" rIns="0" bIns="0" rtlCol="0" anchor="b">
            <a:normAutofit fontScale="90000" lnSpcReduction="10000"/>
          </a:bodyPr>
          <a:lstStyle/>
          <a:p>
            <a:pPr marL="304747" marR="0" lvl="0" indent="-304747" algn="ctr" defTabSz="1218987" rtl="0" eaLnBrk="1" fontAlgn="auto" latinLnBrk="0" hangingPunct="1">
              <a:lnSpc>
                <a:spcPct val="100000"/>
              </a:lnSpc>
              <a:spcBef>
                <a:spcPts val="1866"/>
              </a:spcBef>
              <a:spcAft>
                <a:spcPts val="0"/>
              </a:spcAft>
              <a:buClr>
                <a:schemeClr val="accent3"/>
              </a:buClr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Произведения Андрея </a:t>
            </a:r>
            <a:r>
              <a:rPr kumimoji="0" lang="ru-RU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Жвалевского</a:t>
            </a: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и </a:t>
            </a:r>
            <a:b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Евгении Пастернак</a:t>
            </a:r>
            <a:b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" name="~PP3315.WAV">
            <a:hlinkClick r:id="" action="ppaction://media"/>
          </p:cNvPr>
          <p:cNvPicPr>
            <a:picLocks noRot="1" noChangeAspect="1"/>
          </p:cNvPicPr>
          <p:nvPr>
            <a:wavAudioFile r:embed="rId1" name="~PP3315.WAV"/>
          </p:nvPr>
        </p:nvPicPr>
        <p:blipFill>
          <a:blip r:embed="rId11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  <p:pic>
        <p:nvPicPr>
          <p:cNvPr id="1026" name="Picture 2" descr="G:\Евгении Георг\DSC01744.JPG"/>
          <p:cNvPicPr>
            <a:picLocks noChangeAspect="1" noChangeArrowheads="1"/>
          </p:cNvPicPr>
          <p:nvPr/>
        </p:nvPicPr>
        <p:blipFill>
          <a:blip r:embed="rId12" cstate="print"/>
          <a:srcRect l="2805" t="11399" r="14587"/>
          <a:stretch>
            <a:fillRect/>
          </a:stretch>
        </p:blipFill>
        <p:spPr bwMode="auto">
          <a:xfrm>
            <a:off x="282485" y="714356"/>
            <a:ext cx="8290043" cy="5908719"/>
          </a:xfrm>
          <a:prstGeom prst="rect">
            <a:avLst/>
          </a:prstGeom>
          <a:noFill/>
        </p:spPr>
      </p:pic>
    </p:spTree>
  </p:cSld>
  <p:clrMapOvr>
    <a:masterClrMapping/>
  </p:clrMapOvr>
  <p:transition advTm="345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" dur="2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8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5" presetID="8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9" presetID="8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000"/>
                            </p:stCondLst>
                            <p:childTnLst>
                              <p:par>
                                <p:cTn id="23" presetID="8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000"/>
                            </p:stCondLst>
                            <p:childTnLst>
                              <p:par>
                                <p:cTn id="27" presetID="8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44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000"/>
                            </p:stCondLst>
                            <p:childTnLst>
                              <p:par>
                                <p:cTn id="31" presetID="8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000"/>
                            </p:stCondLst>
                            <p:childTnLst>
                              <p:par>
                                <p:cTn id="35" presetID="3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3556" name="Picture 4" descr="F:\DCIM\102NIKON\DSCN378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8" y="3214688"/>
            <a:ext cx="4381500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5" descr="F:\DCIM\102NIKON\DSCN378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7250" y="2928938"/>
            <a:ext cx="4283075" cy="321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6" descr="F:\DCIM\102NIKON\DSCN378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85875" y="2286000"/>
            <a:ext cx="4519613" cy="338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1" name="Picture 9" descr="F:\DCIM\102NIKON\DSCN3783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06800" y="1357298"/>
            <a:ext cx="5537200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7" descr="F:\DCIM\102NIKON\DSCN3787.JPG"/>
          <p:cNvPicPr>
            <a:picLocks noChangeAspect="1" noChangeArrowheads="1"/>
          </p:cNvPicPr>
          <p:nvPr/>
        </p:nvPicPr>
        <p:blipFill>
          <a:blip r:embed="rId8"/>
          <a:srcRect l="16330" t="21762" r="13717" b="16539"/>
          <a:stretch>
            <a:fillRect/>
          </a:stretch>
        </p:blipFill>
        <p:spPr bwMode="auto">
          <a:xfrm>
            <a:off x="857224" y="1357298"/>
            <a:ext cx="7775672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1071570"/>
          </a:xfrm>
        </p:spPr>
        <p:txBody>
          <a:bodyPr>
            <a:normAutofit fontScale="90000"/>
          </a:bodyPr>
          <a:lstStyle/>
          <a:p>
            <a:r>
              <a:rPr lang="ru-RU" sz="4000" dirty="0" smtClean="0"/>
              <a:t>«</a:t>
            </a:r>
            <a:r>
              <a:rPr lang="ru-RU" sz="4000" dirty="0" err="1" smtClean="0"/>
              <a:t>БиблиоСумерки</a:t>
            </a:r>
            <a:r>
              <a:rPr lang="ru-RU" sz="4000" dirty="0" smtClean="0"/>
              <a:t>» во Всеволожской детской библиотеке</a:t>
            </a:r>
          </a:p>
        </p:txBody>
      </p:sp>
      <p:pic>
        <p:nvPicPr>
          <p:cNvPr id="11" name="~PP2831.WAV">
            <a:hlinkClick r:id="" action="ppaction://media"/>
          </p:cNvPr>
          <p:cNvPicPr>
            <a:picLocks noRot="1" noChangeAspect="1"/>
          </p:cNvPicPr>
          <p:nvPr>
            <a:wavAudioFile r:embed="rId1" name="~PP2831.WAV"/>
          </p:nvPr>
        </p:nvPicPr>
        <p:blipFill>
          <a:blip r:embed="rId9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92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4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857256"/>
          </a:xfrm>
        </p:spPr>
        <p:txBody>
          <a:bodyPr/>
          <a:lstStyle/>
          <a:p>
            <a:r>
              <a:rPr lang="ru-RU" dirty="0" smtClean="0"/>
              <a:t>Литературная игра по проекту</a:t>
            </a:r>
          </a:p>
        </p:txBody>
      </p:sp>
      <p:sp>
        <p:nvSpPr>
          <p:cNvPr id="56323" name="Содержимое 2"/>
          <p:cNvSpPr>
            <a:spLocks noGrp="1"/>
          </p:cNvSpPr>
          <p:nvPr>
            <p:ph idx="1"/>
          </p:nvPr>
        </p:nvSpPr>
        <p:spPr>
          <a:xfrm>
            <a:off x="5214938" y="2500313"/>
            <a:ext cx="3429000" cy="2928937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r>
              <a:rPr lang="ru-RU" dirty="0" smtClean="0"/>
              <a:t>    </a:t>
            </a:r>
          </a:p>
        </p:txBody>
      </p:sp>
      <p:pic>
        <p:nvPicPr>
          <p:cNvPr id="5" name="~PP1388.WAV">
            <a:hlinkClick r:id="" action="ppaction://media"/>
          </p:cNvPr>
          <p:cNvPicPr>
            <a:picLocks noRot="1" noChangeAspect="1"/>
          </p:cNvPicPr>
          <p:nvPr>
            <a:wavAudioFile r:embed="rId1" name="~PP1388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  <p:pic>
        <p:nvPicPr>
          <p:cNvPr id="2052" name="Picture 4" descr="G:\Евгении Георг\DSC04313.JPG"/>
          <p:cNvPicPr>
            <a:picLocks noChangeAspect="1" noChangeArrowheads="1"/>
          </p:cNvPicPr>
          <p:nvPr/>
        </p:nvPicPr>
        <p:blipFill>
          <a:blip r:embed="rId5" cstate="print"/>
          <a:srcRect l="2491" t="5536" r="5398"/>
          <a:stretch>
            <a:fillRect/>
          </a:stretch>
        </p:blipFill>
        <p:spPr bwMode="auto">
          <a:xfrm>
            <a:off x="357158" y="2714620"/>
            <a:ext cx="4929222" cy="3791459"/>
          </a:xfrm>
          <a:prstGeom prst="rect">
            <a:avLst/>
          </a:prstGeom>
          <a:noFill/>
        </p:spPr>
      </p:pic>
      <p:pic>
        <p:nvPicPr>
          <p:cNvPr id="2050" name="Picture 2" descr="G:\Евгении Георг\DSC04300.JPG"/>
          <p:cNvPicPr>
            <a:picLocks noChangeAspect="1" noChangeArrowheads="1"/>
          </p:cNvPicPr>
          <p:nvPr/>
        </p:nvPicPr>
        <p:blipFill>
          <a:blip r:embed="rId6" cstate="print"/>
          <a:srcRect l="9966" t="24545" r="6644"/>
          <a:stretch>
            <a:fillRect/>
          </a:stretch>
        </p:blipFill>
        <p:spPr bwMode="auto">
          <a:xfrm>
            <a:off x="3143240" y="1500174"/>
            <a:ext cx="5473769" cy="3714752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25010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4829180" cy="79608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Результаты проекта</a:t>
            </a:r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57200" y="1935163"/>
          <a:ext cx="8229600" cy="4389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7" name="~PP3544.WAV">
            <a:hlinkClick r:id="" action="ppaction://media"/>
          </p:cNvPr>
          <p:cNvPicPr>
            <a:picLocks noRot="1" noChangeAspect="1"/>
          </p:cNvPicPr>
          <p:nvPr>
            <a:wavAudioFile r:embed="rId1" name="~PP3544.WAV"/>
          </p:nvPr>
        </p:nvPicPr>
        <p:blipFill>
          <a:blip r:embed="rId5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  <p:pic>
        <p:nvPicPr>
          <p:cNvPr id="3074" name="Picture 2" descr="G:\SCANFILE\SCAN00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57818" y="214290"/>
            <a:ext cx="3571900" cy="50109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47510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" presetClass="entr" presetSubtype="10" fill="hold" nodeType="after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2" descr="C:\Users\Женя\Desktop\download (1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43306" y="2285992"/>
            <a:ext cx="2007498" cy="3989744"/>
          </a:xfrm>
          <a:prstGeom prst="rect">
            <a:avLst/>
          </a:prstGeom>
          <a:noFill/>
        </p:spPr>
      </p:pic>
      <p:pic>
        <p:nvPicPr>
          <p:cNvPr id="175107" name="Picture 3" descr="C:\Users\Женя\Desktop\download (2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00166" y="0"/>
            <a:ext cx="2286001" cy="2286001"/>
          </a:xfrm>
          <a:prstGeom prst="rect">
            <a:avLst/>
          </a:prstGeom>
          <a:noFill/>
        </p:spPr>
      </p:pic>
      <p:pic>
        <p:nvPicPr>
          <p:cNvPr id="175108" name="Picture 4" descr="C:\Users\Женя\Desktop\boy-play-football-180x16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71538" y="4929198"/>
            <a:ext cx="1714500" cy="1533525"/>
          </a:xfrm>
          <a:prstGeom prst="rect">
            <a:avLst/>
          </a:prstGeom>
          <a:noFill/>
        </p:spPr>
      </p:pic>
      <p:pic>
        <p:nvPicPr>
          <p:cNvPr id="175109" name="Picture 5" descr="C:\Users\Женя\Desktop\article48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57950" y="3786190"/>
            <a:ext cx="1865541" cy="2709859"/>
          </a:xfrm>
          <a:prstGeom prst="rect">
            <a:avLst/>
          </a:prstGeom>
          <a:noFill/>
        </p:spPr>
      </p:pic>
      <p:pic>
        <p:nvPicPr>
          <p:cNvPr id="175110" name="Picture 6" descr="C:\Users\Женя\Desktop\dyqmVqCBceA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15074" y="1428736"/>
            <a:ext cx="2729868" cy="2074519"/>
          </a:xfrm>
          <a:prstGeom prst="rect">
            <a:avLst/>
          </a:prstGeom>
          <a:noFill/>
        </p:spPr>
      </p:pic>
      <p:cxnSp>
        <p:nvCxnSpPr>
          <p:cNvPr id="10" name="Прямая со стрелкой 9"/>
          <p:cNvCxnSpPr>
            <a:stCxn id="175106" idx="3"/>
          </p:cNvCxnSpPr>
          <p:nvPr/>
        </p:nvCxnSpPr>
        <p:spPr>
          <a:xfrm>
            <a:off x="5650804" y="4280864"/>
            <a:ext cx="564270" cy="50545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V="1">
            <a:off x="5429255" y="2786058"/>
            <a:ext cx="857259" cy="7143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stCxn id="175106" idx="1"/>
          </p:cNvCxnSpPr>
          <p:nvPr/>
        </p:nvCxnSpPr>
        <p:spPr>
          <a:xfrm rot="10800000" flipV="1">
            <a:off x="2786050" y="4280864"/>
            <a:ext cx="857256" cy="6483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rot="10800000">
            <a:off x="2786050" y="2143116"/>
            <a:ext cx="785818" cy="7143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5" descr="C:\Users\Женя\Desktop\download (3).jpg"/>
          <p:cNvPicPr>
            <a:picLocks noGrp="1" noChangeAspect="1" noChangeArrowheads="1"/>
          </p:cNvPicPr>
          <p:nvPr>
            <p:ph idx="1"/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285720" y="2214554"/>
            <a:ext cx="2333625" cy="1962150"/>
          </a:xfrm>
          <a:prstGeom prst="rect">
            <a:avLst/>
          </a:prstGeom>
          <a:noFill/>
        </p:spPr>
      </p:pic>
      <p:cxnSp>
        <p:nvCxnSpPr>
          <p:cNvPr id="33" name="Прямая со стрелкой 32"/>
          <p:cNvCxnSpPr/>
          <p:nvPr/>
        </p:nvCxnSpPr>
        <p:spPr>
          <a:xfrm rot="10800000">
            <a:off x="2714612" y="3500438"/>
            <a:ext cx="928694" cy="2857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5111" name="Picture 7" descr="C:\Users\Женя\Desktop\1344366054_x_0da94a39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000628" y="0"/>
            <a:ext cx="1571636" cy="1879739"/>
          </a:xfrm>
          <a:prstGeom prst="rect">
            <a:avLst/>
          </a:prstGeom>
          <a:noFill/>
        </p:spPr>
      </p:pic>
      <p:cxnSp>
        <p:nvCxnSpPr>
          <p:cNvPr id="38" name="Прямая со стрелкой 37"/>
          <p:cNvCxnSpPr>
            <a:stCxn id="175106" idx="0"/>
          </p:cNvCxnSpPr>
          <p:nvPr/>
        </p:nvCxnSpPr>
        <p:spPr>
          <a:xfrm rot="5400000" flipH="1" flipV="1">
            <a:off x="4430933" y="1787734"/>
            <a:ext cx="714380" cy="2821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~PP1632.WAV">
            <a:hlinkClick r:id="" action="ppaction://media"/>
          </p:cNvPr>
          <p:cNvPicPr>
            <a:picLocks noRot="1" noChangeAspect="1"/>
          </p:cNvPicPr>
          <p:nvPr>
            <a:wavAudioFile r:embed="rId1" name="~PP1632.WAV"/>
          </p:nvPr>
        </p:nvPicPr>
        <p:blipFill>
          <a:blip r:embed="rId11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71538" y="1643050"/>
            <a:ext cx="857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62%</a:t>
            </a:r>
            <a:endParaRPr lang="ru-RU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5715008" y="6072206"/>
            <a:ext cx="857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5%</a:t>
            </a:r>
            <a:endParaRPr lang="ru-RU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5000628" y="1643050"/>
            <a:ext cx="857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9%</a:t>
            </a:r>
            <a:endParaRPr lang="ru-RU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7715272" y="2786058"/>
            <a:ext cx="857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1%</a:t>
            </a:r>
            <a:endParaRPr lang="ru-RU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2786050" y="6072206"/>
            <a:ext cx="857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4%</a:t>
            </a:r>
            <a:endParaRPr lang="ru-RU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714348" y="4071942"/>
            <a:ext cx="857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19%</a:t>
            </a:r>
            <a:endParaRPr lang="ru-RU" sz="2400" dirty="0"/>
          </a:p>
        </p:txBody>
      </p:sp>
    </p:spTree>
  </p:cSld>
  <p:clrMapOvr>
    <a:masterClrMapping/>
  </p:clrMapOvr>
  <p:transition advTm="5107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85728"/>
            <a:ext cx="8229600" cy="1000132"/>
          </a:xfrm>
        </p:spPr>
        <p:txBody>
          <a:bodyPr>
            <a:normAutofit/>
          </a:bodyPr>
          <a:lstStyle/>
          <a:p>
            <a:r>
              <a:rPr lang="ru-RU" dirty="0" smtClean="0"/>
              <a:t>Представление опыта</a:t>
            </a:r>
            <a:endParaRPr lang="ru-RU" dirty="0"/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4101" name="Picture 5" descr="C:\Users\Женя\Desktop\НПК, день Победы\DSCN3913.JPG"/>
          <p:cNvPicPr>
            <a:picLocks noChangeAspect="1" noChangeArrowheads="1"/>
          </p:cNvPicPr>
          <p:nvPr/>
        </p:nvPicPr>
        <p:blipFill>
          <a:blip r:embed="rId4" cstate="print"/>
          <a:srcRect l="11210" t="24789" r="9022" b="7291"/>
          <a:stretch>
            <a:fillRect/>
          </a:stretch>
        </p:blipFill>
        <p:spPr bwMode="auto">
          <a:xfrm>
            <a:off x="357158" y="2285992"/>
            <a:ext cx="6487512" cy="4143404"/>
          </a:xfrm>
          <a:prstGeom prst="rect">
            <a:avLst/>
          </a:prstGeom>
          <a:noFill/>
        </p:spPr>
      </p:pic>
      <p:pic>
        <p:nvPicPr>
          <p:cNvPr id="4098" name="Picture 2" descr="C:\Users\Женя\Pictures\2014-08-24 Лето-2014\Лето-2014 0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1643050"/>
            <a:ext cx="6286512" cy="4191008"/>
          </a:xfrm>
          <a:prstGeom prst="rect">
            <a:avLst/>
          </a:prstGeom>
          <a:noFill/>
        </p:spPr>
      </p:pic>
      <p:pic>
        <p:nvPicPr>
          <p:cNvPr id="4099" name="Picture 3" descr="C:\Users\Женя\Pictures\2014-08-24 Лето-2014\Лето-2014 0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86050" y="1285860"/>
            <a:ext cx="5643570" cy="3762380"/>
          </a:xfrm>
          <a:prstGeom prst="rect">
            <a:avLst/>
          </a:prstGeom>
          <a:noFill/>
        </p:spPr>
      </p:pic>
      <p:pic>
        <p:nvPicPr>
          <p:cNvPr id="8" name="~PP2755.WAV">
            <a:hlinkClick r:id="" action="ppaction://media"/>
          </p:cNvPr>
          <p:cNvPicPr>
            <a:picLocks noRot="1" noChangeAspect="1"/>
          </p:cNvPicPr>
          <p:nvPr>
            <a:wavAudioFile r:embed="rId1" name="~PP2755.WAV"/>
          </p:nvPr>
        </p:nvPicPr>
        <p:blipFill>
          <a:blip r:embed="rId7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  <p:pic>
        <p:nvPicPr>
          <p:cNvPr id="2" name="Picture 2" descr="G:\SCANFILE\SCAN000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58" y="1214422"/>
            <a:ext cx="3870098" cy="5429264"/>
          </a:xfrm>
          <a:prstGeom prst="rect">
            <a:avLst/>
          </a:prstGeom>
          <a:noFill/>
        </p:spPr>
      </p:pic>
      <p:pic>
        <p:nvPicPr>
          <p:cNvPr id="3" name="Picture 3" descr="G:\SCANFILE\SCAN000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43438" y="1285860"/>
            <a:ext cx="3786214" cy="5311584"/>
          </a:xfrm>
          <a:prstGeom prst="rect">
            <a:avLst/>
          </a:prstGeom>
          <a:noFill/>
        </p:spPr>
      </p:pic>
    </p:spTree>
  </p:cSld>
  <p:clrMapOvr>
    <a:masterClrMapping/>
  </p:clrMapOvr>
  <p:transition advTm="3881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" presetClass="entr" presetSubtype="10" fill="hold" nodeType="after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5" presetID="5" presetClass="entr" presetSubtype="1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0"/>
                            </p:stCondLst>
                            <p:childTnLst>
                              <p:par>
                                <p:cTn id="19" presetID="5" presetClass="entr" presetSubtype="1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1000"/>
                            </p:stCondLst>
                            <p:childTnLst>
                              <p:par>
                                <p:cTn id="23" presetID="5" presetClass="entr" presetSubtype="1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148992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Огонь не </a:t>
            </a:r>
            <a:r>
              <a:rPr lang="ru-RU" smtClean="0"/>
              <a:t>гаснет </a:t>
            </a:r>
            <a:r>
              <a:rPr lang="ru-RU" smtClean="0"/>
              <a:t>оттого</a:t>
            </a:r>
            <a:r>
              <a:rPr lang="ru-RU" dirty="0" smtClean="0"/>
              <a:t>,</a:t>
            </a:r>
            <a:br>
              <a:rPr lang="ru-RU" dirty="0" smtClean="0"/>
            </a:br>
            <a:r>
              <a:rPr lang="ru-RU" dirty="0" smtClean="0"/>
              <a:t>Что от него зажгли другой!</a:t>
            </a:r>
            <a:endParaRPr lang="ru-RU" dirty="0"/>
          </a:p>
        </p:txBody>
      </p:sp>
      <p:pic>
        <p:nvPicPr>
          <p:cNvPr id="6" name="Picture 28" descr="2d42912194ae10c91f02621ba0feac18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58148" y="285728"/>
            <a:ext cx="1000125" cy="1590675"/>
          </a:xfrm>
          <a:prstGeom prst="rect">
            <a:avLst/>
          </a:prstGeom>
          <a:noFill/>
        </p:spPr>
      </p:pic>
      <p:pic>
        <p:nvPicPr>
          <p:cNvPr id="5123" name="Picture 3" descr="C:\Users\Женя\Pictures\Школа фото\IMG_2694.JPG"/>
          <p:cNvPicPr>
            <a:picLocks noChangeAspect="1" noChangeArrowheads="1"/>
          </p:cNvPicPr>
          <p:nvPr/>
        </p:nvPicPr>
        <p:blipFill>
          <a:blip r:embed="rId6" cstate="print"/>
          <a:srcRect l="3986" t="15354" r="3100"/>
          <a:stretch>
            <a:fillRect/>
          </a:stretch>
        </p:blipFill>
        <p:spPr bwMode="auto">
          <a:xfrm>
            <a:off x="500034" y="2214554"/>
            <a:ext cx="6108645" cy="4173799"/>
          </a:xfrm>
          <a:prstGeom prst="rect">
            <a:avLst/>
          </a:prstGeom>
          <a:noFill/>
        </p:spPr>
      </p:pic>
      <p:pic>
        <p:nvPicPr>
          <p:cNvPr id="11" name="~PP916.WAV">
            <a:hlinkClick r:id="" action="ppaction://media"/>
          </p:cNvPr>
          <p:cNvPicPr>
            <a:picLocks noRot="1" noChangeAspect="1"/>
          </p:cNvPicPr>
          <p:nvPr>
            <a:wavAudioFile r:embed="rId1" name="~PP916.WAV"/>
          </p:nvPr>
        </p:nvPicPr>
        <p:blipFill>
          <a:blip r:embed="rId7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66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" presetClass="entr" presetSubtype="32" repeatCount="2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00043"/>
            <a:ext cx="7772400" cy="1643073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Мой инновационный педагогический опыт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481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571750"/>
            <a:ext cx="6772300" cy="3067050"/>
          </a:xfrm>
        </p:spPr>
        <p:txBody>
          <a:bodyPr>
            <a:normAutofit fontScale="92500"/>
          </a:bodyPr>
          <a:lstStyle/>
          <a:p>
            <a:pPr marR="0"/>
            <a:r>
              <a:rPr lang="ru-RU" sz="4400" dirty="0" smtClean="0"/>
              <a:t>Проектная деятельность как средство формирования читательской активности школьников</a:t>
            </a:r>
          </a:p>
          <a:p>
            <a:pPr marR="0"/>
            <a:endParaRPr lang="ru-RU" dirty="0" smtClean="0"/>
          </a:p>
        </p:txBody>
      </p:sp>
      <p:pic>
        <p:nvPicPr>
          <p:cNvPr id="5" name="~PP87.WAV">
            <a:hlinkClick r:id="" action="ppaction://media"/>
          </p:cNvPr>
          <p:cNvPicPr>
            <a:picLocks noRot="1" noChangeAspect="1"/>
          </p:cNvPicPr>
          <p:nvPr>
            <a:wavAudioFile r:embed="rId1" name="~PP87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  <p:pic>
        <p:nvPicPr>
          <p:cNvPr id="6" name="Picture 4" descr="C:\Users\Женя\Desktop\588569943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4500570"/>
            <a:ext cx="2079970" cy="2038371"/>
          </a:xfrm>
          <a:prstGeom prst="rect">
            <a:avLst/>
          </a:prstGeom>
          <a:noFill/>
        </p:spPr>
      </p:pic>
    </p:spTree>
  </p:cSld>
  <p:clrMapOvr>
    <a:masterClrMapping/>
  </p:clrMapOvr>
  <p:transition advTm="5663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Проектировать - … значит создавать новую культурную норму, а через нее новую возможность существования. </a:t>
            </a:r>
            <a:b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О.И. </a:t>
            </a:r>
            <a:r>
              <a:rPr lang="ru-RU" sz="2400" dirty="0" err="1" smtClean="0">
                <a:solidFill>
                  <a:schemeClr val="accent6">
                    <a:lumMod val="75000"/>
                  </a:schemeClr>
                </a:solidFill>
              </a:rPr>
              <a:t>Генисаретский</a:t>
            </a:r>
            <a:endParaRPr lang="ru-RU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b="1" i="1" dirty="0" smtClean="0"/>
              <a:t>    Проект</a:t>
            </a:r>
            <a:r>
              <a:rPr lang="ru-RU" dirty="0"/>
              <a:t> («брошенный вперёд» — в пер. с лат.) — уникальное, конкретное, продуманное и спланированное дело, предпринятое для достижения цели и решения проблемы определённым способом, включающее ограничения по срокам и ресурсам, учитывающее возможные риски и изменяющее изначальную </a:t>
            </a:r>
            <a:r>
              <a:rPr lang="ru-RU" dirty="0" smtClean="0"/>
              <a:t>ситуацию</a:t>
            </a:r>
            <a:r>
              <a:rPr lang="ru-RU" baseline="30000" dirty="0" smtClean="0"/>
              <a:t>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baseline="30000" dirty="0"/>
              <a:t> </a:t>
            </a:r>
            <a:r>
              <a:rPr lang="ru-RU" dirty="0" smtClean="0"/>
              <a:t>    Современный словарь по общественным наукам// Под ред. </a:t>
            </a:r>
            <a:r>
              <a:rPr lang="ru-RU" dirty="0" err="1" smtClean="0"/>
              <a:t>Данильяна</a:t>
            </a:r>
            <a:r>
              <a:rPr lang="ru-RU" dirty="0" smtClean="0"/>
              <a:t> О.Г., Панова Н.И.- М.: </a:t>
            </a:r>
            <a:r>
              <a:rPr lang="ru-RU" dirty="0" err="1" smtClean="0"/>
              <a:t>Эксмо</a:t>
            </a:r>
            <a:r>
              <a:rPr lang="ru-RU" dirty="0" smtClean="0"/>
              <a:t> 2005</a:t>
            </a:r>
            <a:endParaRPr lang="ru-RU" dirty="0"/>
          </a:p>
        </p:txBody>
      </p:sp>
      <p:pic>
        <p:nvPicPr>
          <p:cNvPr id="7" name="~PP1737.WAV">
            <a:hlinkClick r:id="" action="ppaction://media"/>
          </p:cNvPr>
          <p:cNvPicPr>
            <a:picLocks noRot="1" noChangeAspect="1"/>
          </p:cNvPicPr>
          <p:nvPr>
            <a:wavAudioFile r:embed="rId1" name="~PP1737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9650">
    <p:wipe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785818"/>
          </a:xfrm>
        </p:spPr>
        <p:txBody>
          <a:bodyPr>
            <a:noAutofit/>
          </a:bodyPr>
          <a:lstStyle/>
          <a:p>
            <a:r>
              <a:rPr lang="ru-RU" sz="3600" dirty="0" smtClean="0"/>
              <a:t>Последовательность работы над проектом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357298"/>
            <a:ext cx="8572560" cy="5286412"/>
          </a:xfrm>
        </p:spPr>
        <p:txBody>
          <a:bodyPr>
            <a:normAutofit fontScale="77500" lnSpcReduction="20000"/>
          </a:bodyPr>
          <a:lstStyle/>
          <a:p>
            <a:r>
              <a:rPr lang="ru-RU" b="1" u="sng" dirty="0" smtClean="0"/>
              <a:t>Подготовка</a:t>
            </a:r>
            <a:r>
              <a:rPr lang="ru-RU" dirty="0" smtClean="0"/>
              <a:t> - определение темы и целей проекта, его исходного положения. Подбор рабочей группы.</a:t>
            </a:r>
          </a:p>
          <a:p>
            <a:r>
              <a:rPr lang="ru-RU" b="1" u="sng" dirty="0" smtClean="0"/>
              <a:t>Планирование</a:t>
            </a:r>
            <a:r>
              <a:rPr lang="ru-RU" dirty="0" smtClean="0"/>
              <a:t> -  определение источников необходимой информации; определение способов сбора и анализа информации; определение способа представления результатов (формы проекта); установление процедур и критериев оценки результатов проекта; распределение задач (обязанностей) между членами рабочей группы.</a:t>
            </a:r>
          </a:p>
          <a:p>
            <a:r>
              <a:rPr lang="ru-RU" b="1" u="sng" dirty="0" smtClean="0"/>
              <a:t>Исследование</a:t>
            </a:r>
            <a:r>
              <a:rPr lang="ru-RU" dirty="0" smtClean="0"/>
              <a:t> - сбор и уточнение информации (основные инструменты: интервью, опросы, наблюдения, эксперименты и т.п.); выявление («мозговой штурм») и обсуждение альтернатив, возникших в ходе выполнения проекта; выбор оптимального варианта хода проекта; поэтапное выполнение исследовательских задач проекта.</a:t>
            </a:r>
          </a:p>
          <a:p>
            <a:r>
              <a:rPr lang="ru-RU" b="1" u="sng" dirty="0" smtClean="0"/>
              <a:t>Выводы </a:t>
            </a:r>
            <a:r>
              <a:rPr lang="ru-RU" dirty="0" smtClean="0"/>
              <a:t>- анализ информации; формулирование выводов.</a:t>
            </a:r>
          </a:p>
          <a:p>
            <a:r>
              <a:rPr lang="ru-RU" b="1" u="sng" dirty="0" smtClean="0"/>
              <a:t>Представление (защита) </a:t>
            </a:r>
            <a:r>
              <a:rPr lang="ru-RU" dirty="0" smtClean="0"/>
              <a:t>- подготовка отчета о ходе выполнения проекта с объяснением полученных результатов (возможные формы отчета: устный отчет, устный отчет с демонстрацией материалов, письменный отчет). Анализ выполнения проекта, достигнутых результатов (успехов и неудач) и причин этого.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~PP2158.WAV">
            <a:hlinkClick r:id="" action="ppaction://media"/>
          </p:cNvPr>
          <p:cNvPicPr>
            <a:picLocks noRot="1" noChangeAspect="1"/>
          </p:cNvPicPr>
          <p:nvPr>
            <a:wavAudioFile r:embed="rId1" name="~PP2158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99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1643074"/>
          </a:xfrm>
        </p:spPr>
        <p:txBody>
          <a:bodyPr>
            <a:normAutofit fontScale="90000"/>
          </a:bodyPr>
          <a:lstStyle/>
          <a:p>
            <a:pPr algn="r"/>
            <a:r>
              <a:rPr lang="ru-RU" sz="2800" dirty="0" smtClean="0"/>
              <a:t>Неграмотным человеком завтрашнего дня</a:t>
            </a:r>
            <a:br>
              <a:rPr lang="ru-RU" sz="2800" dirty="0" smtClean="0"/>
            </a:br>
            <a:r>
              <a:rPr lang="ru-RU" sz="2800" dirty="0" smtClean="0"/>
              <a:t>будет не тот, кто не умеет читать, а тот, кто не </a:t>
            </a:r>
            <a:br>
              <a:rPr lang="ru-RU" sz="2800" dirty="0" smtClean="0"/>
            </a:br>
            <a:r>
              <a:rPr lang="ru-RU" sz="2800" dirty="0" smtClean="0"/>
              <a:t>научился при этом учиться.</a:t>
            </a:r>
            <a:br>
              <a:rPr lang="ru-RU" sz="2800" dirty="0" smtClean="0"/>
            </a:br>
            <a:r>
              <a:rPr lang="ru-RU" sz="2800" dirty="0" err="1" smtClean="0"/>
              <a:t>Э.Тоффлер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 smtClean="0"/>
          </a:p>
        </p:txBody>
      </p:sp>
      <p:pic>
        <p:nvPicPr>
          <p:cNvPr id="6" name="~PP3869.WAV">
            <a:hlinkClick r:id="" action="ppaction://media"/>
          </p:cNvPr>
          <p:cNvPicPr>
            <a:picLocks noRot="1" noChangeAspect="1"/>
          </p:cNvPicPr>
          <p:nvPr>
            <a:wavAudioFile r:embed="rId1" name="~PP3869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  <p:pic>
        <p:nvPicPr>
          <p:cNvPr id="1027" name="Picture 3" descr="C:\Users\Женя\Desktop\Мамино\декада\анна игнатова\DSCN2883.JPG"/>
          <p:cNvPicPr>
            <a:picLocks noChangeAspect="1" noChangeArrowheads="1"/>
          </p:cNvPicPr>
          <p:nvPr/>
        </p:nvPicPr>
        <p:blipFill>
          <a:blip r:embed="rId5" cstate="print"/>
          <a:srcRect t="12062" r="5428"/>
          <a:stretch>
            <a:fillRect/>
          </a:stretch>
        </p:blipFill>
        <p:spPr bwMode="auto">
          <a:xfrm>
            <a:off x="500034" y="2428868"/>
            <a:ext cx="5632959" cy="3928107"/>
          </a:xfrm>
          <a:prstGeom prst="rect">
            <a:avLst/>
          </a:prstGeom>
          <a:noFill/>
        </p:spPr>
      </p:pic>
      <p:pic>
        <p:nvPicPr>
          <p:cNvPr id="1028" name="Picture 4" descr="C:\Users\Женя\Desktop\Мамино\декада\анна игнатова\DSCN2884.JPG"/>
          <p:cNvPicPr>
            <a:picLocks noChangeAspect="1" noChangeArrowheads="1"/>
          </p:cNvPicPr>
          <p:nvPr/>
        </p:nvPicPr>
        <p:blipFill>
          <a:blip r:embed="rId6" cstate="print"/>
          <a:srcRect t="9167"/>
          <a:stretch>
            <a:fillRect/>
          </a:stretch>
        </p:blipFill>
        <p:spPr bwMode="auto">
          <a:xfrm>
            <a:off x="2714612" y="1785926"/>
            <a:ext cx="5721578" cy="3897599"/>
          </a:xfrm>
          <a:prstGeom prst="rect">
            <a:avLst/>
          </a:prstGeom>
          <a:noFill/>
        </p:spPr>
      </p:pic>
      <p:pic>
        <p:nvPicPr>
          <p:cNvPr id="9" name="Picture 8" descr="F:\DCIM\102NIKON\DSCN379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381120" y="1500174"/>
            <a:ext cx="6285969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916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" presetClass="entr" presetSubtype="10" fill="hold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0"/>
                            </p:stCondLst>
                            <p:childTnLst>
                              <p:par>
                                <p:cTn id="20" presetID="3" presetClass="entr" presetSubtype="1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AutoShape 2"/>
          <p:cNvSpPr>
            <a:spLocks noChangeArrowheads="1"/>
          </p:cNvSpPr>
          <p:nvPr/>
        </p:nvSpPr>
        <p:spPr bwMode="auto">
          <a:xfrm>
            <a:off x="857224" y="3143248"/>
            <a:ext cx="1724025" cy="1714500"/>
          </a:xfrm>
          <a:prstGeom prst="wedgeRoundRectCallout">
            <a:avLst>
              <a:gd name="adj1" fmla="val 47310"/>
              <a:gd name="adj2" fmla="val 62296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Высокая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коммуника-бельность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6131" name="AutoShape 3"/>
          <p:cNvSpPr>
            <a:spLocks noChangeArrowheads="1"/>
          </p:cNvSpPr>
          <p:nvPr/>
        </p:nvSpPr>
        <p:spPr bwMode="auto">
          <a:xfrm>
            <a:off x="4786314" y="0"/>
            <a:ext cx="1628775" cy="1304926"/>
          </a:xfrm>
          <a:prstGeom prst="wedgeRoundRectCallout">
            <a:avLst>
              <a:gd name="adj1" fmla="val -47310"/>
              <a:gd name="adj2" fmla="val 78144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dirty="0" smtClean="0"/>
              <a:t>Быстро находит правильное решение</a:t>
            </a:r>
          </a:p>
        </p:txBody>
      </p:sp>
      <p:sp>
        <p:nvSpPr>
          <p:cNvPr id="176132" name="AutoShape 4"/>
          <p:cNvSpPr>
            <a:spLocks noChangeArrowheads="1"/>
          </p:cNvSpPr>
          <p:nvPr/>
        </p:nvSpPr>
        <p:spPr bwMode="auto">
          <a:xfrm>
            <a:off x="6429388" y="1714488"/>
            <a:ext cx="1573212" cy="1285884"/>
          </a:xfrm>
          <a:prstGeom prst="wedgeRoundRectCallout">
            <a:avLst>
              <a:gd name="adj1" fmla="val -60894"/>
              <a:gd name="adj2" fmla="val 58824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Имеет большой объем памяти</a:t>
            </a:r>
          </a:p>
        </p:txBody>
      </p:sp>
      <p:sp>
        <p:nvSpPr>
          <p:cNvPr id="176133" name="AutoShape 5"/>
          <p:cNvSpPr>
            <a:spLocks noChangeArrowheads="1"/>
          </p:cNvSpPr>
          <p:nvPr/>
        </p:nvSpPr>
        <p:spPr bwMode="auto">
          <a:xfrm>
            <a:off x="3428992" y="5072074"/>
            <a:ext cx="2030412" cy="1558925"/>
          </a:xfrm>
          <a:prstGeom prst="wedgeRoundRectCallout">
            <a:avLst>
              <a:gd name="adj1" fmla="val 4315"/>
              <a:gd name="adj2" fmla="val -76912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Грамотно владеет речью</a:t>
            </a:r>
          </a:p>
        </p:txBody>
      </p:sp>
      <p:sp>
        <p:nvSpPr>
          <p:cNvPr id="14" name="AutoShape 2"/>
          <p:cNvSpPr>
            <a:spLocks noChangeArrowheads="1"/>
          </p:cNvSpPr>
          <p:nvPr/>
        </p:nvSpPr>
        <p:spPr bwMode="auto">
          <a:xfrm>
            <a:off x="857224" y="428604"/>
            <a:ext cx="1724025" cy="1714500"/>
          </a:xfrm>
          <a:prstGeom prst="wedgeRoundRectCallout">
            <a:avLst>
              <a:gd name="adj1" fmla="val 47310"/>
              <a:gd name="adj2" fmla="val 62296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dirty="0" smtClean="0"/>
              <a:t>Адекватно оценивает ситуацию</a:t>
            </a:r>
          </a:p>
        </p:txBody>
      </p:sp>
      <p:sp>
        <p:nvSpPr>
          <p:cNvPr id="19" name="AutoShape 5"/>
          <p:cNvSpPr>
            <a:spLocks noChangeArrowheads="1"/>
          </p:cNvSpPr>
          <p:nvPr/>
        </p:nvSpPr>
        <p:spPr bwMode="auto">
          <a:xfrm>
            <a:off x="6000760" y="4000504"/>
            <a:ext cx="2030412" cy="1558925"/>
          </a:xfrm>
          <a:prstGeom prst="wedgeRoundRectCallout">
            <a:avLst>
              <a:gd name="adj1" fmla="val 4315"/>
              <a:gd name="adj2" fmla="val -76912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Aft>
                <a:spcPts val="1000"/>
              </a:spcAft>
            </a:pPr>
            <a:r>
              <a:rPr lang="ru-RU" dirty="0" smtClean="0"/>
              <a:t>Имеет активное творческое воображение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Женя\Desktop\Мамино\декада\анна игнатова\DSCN2885.JPG"/>
          <p:cNvPicPr>
            <a:picLocks noChangeAspect="1" noChangeArrowheads="1"/>
          </p:cNvPicPr>
          <p:nvPr/>
        </p:nvPicPr>
        <p:blipFill>
          <a:blip r:embed="rId4" cstate="print"/>
          <a:srcRect l="31843" r="8685"/>
          <a:stretch>
            <a:fillRect/>
          </a:stretch>
        </p:blipFill>
        <p:spPr bwMode="auto">
          <a:xfrm>
            <a:off x="3214678" y="1714488"/>
            <a:ext cx="2196710" cy="2770155"/>
          </a:xfrm>
          <a:prstGeom prst="rect">
            <a:avLst/>
          </a:prstGeom>
          <a:noFill/>
        </p:spPr>
      </p:pic>
      <p:pic>
        <p:nvPicPr>
          <p:cNvPr id="11" name="~PP2348.WAV">
            <a:hlinkClick r:id="" action="ppaction://media"/>
          </p:cNvPr>
          <p:cNvPicPr>
            <a:picLocks noRot="1" noChangeAspect="1"/>
          </p:cNvPicPr>
          <p:nvPr>
            <a:wavAudioFile r:embed="rId1" name="~PP2348.WAV"/>
          </p:nvPr>
        </p:nvPicPr>
        <p:blipFill>
          <a:blip r:embed="rId5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331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Средства формирования читательской активности</a:t>
            </a:r>
          </a:p>
        </p:txBody>
      </p:sp>
      <p:sp>
        <p:nvSpPr>
          <p:cNvPr id="6246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Уроки внеклассного чтения</a:t>
            </a:r>
          </a:p>
          <a:p>
            <a:r>
              <a:rPr lang="ru-RU" dirty="0" smtClean="0"/>
              <a:t>Читательские конференции</a:t>
            </a:r>
          </a:p>
          <a:p>
            <a:r>
              <a:rPr lang="ru-RU" dirty="0" smtClean="0"/>
              <a:t>Ведение читательских дневников</a:t>
            </a:r>
          </a:p>
          <a:p>
            <a:r>
              <a:rPr lang="ru-RU" dirty="0" smtClean="0"/>
              <a:t>Конкурсы и игры по литературе для учащихся</a:t>
            </a:r>
          </a:p>
          <a:p>
            <a:r>
              <a:rPr lang="ru-RU" dirty="0" smtClean="0"/>
              <a:t>Работа с родителями (родительские собрания, день открытых дверей)</a:t>
            </a:r>
          </a:p>
          <a:p>
            <a:r>
              <a:rPr lang="ru-RU" dirty="0" smtClean="0"/>
              <a:t>Проектная и исследовательская деятельность</a:t>
            </a:r>
          </a:p>
        </p:txBody>
      </p:sp>
      <p:pic>
        <p:nvPicPr>
          <p:cNvPr id="4" name="~PP841.WAV">
            <a:hlinkClick r:id="" action="ppaction://media"/>
          </p:cNvPr>
          <p:cNvPicPr>
            <a:picLocks noRot="1" noChangeAspect="1"/>
          </p:cNvPicPr>
          <p:nvPr>
            <a:wavAudioFile r:embed="rId1" name="~PP841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  <p:pic>
        <p:nvPicPr>
          <p:cNvPr id="3074" name="Picture 2" descr="C:\Users\Женя\Desktop\Мамино\декада\читательская конференция\DSC03808.JPG"/>
          <p:cNvPicPr>
            <a:picLocks noChangeAspect="1" noChangeArrowheads="1"/>
          </p:cNvPicPr>
          <p:nvPr/>
        </p:nvPicPr>
        <p:blipFill>
          <a:blip r:embed="rId5" cstate="print"/>
          <a:srcRect l="16332" t="14579" r="22561" b="2215"/>
          <a:stretch>
            <a:fillRect/>
          </a:stretch>
        </p:blipFill>
        <p:spPr bwMode="auto">
          <a:xfrm>
            <a:off x="500034" y="2357430"/>
            <a:ext cx="3987076" cy="4071966"/>
          </a:xfrm>
          <a:prstGeom prst="rect">
            <a:avLst/>
          </a:prstGeom>
          <a:noFill/>
        </p:spPr>
      </p:pic>
      <p:pic>
        <p:nvPicPr>
          <p:cNvPr id="3075" name="Picture 3" descr="C:\Users\Женя\Desktop\Мамино\декада\DSCN2818.JPG"/>
          <p:cNvPicPr>
            <a:picLocks noChangeAspect="1" noChangeArrowheads="1"/>
          </p:cNvPicPr>
          <p:nvPr/>
        </p:nvPicPr>
        <p:blipFill>
          <a:blip r:embed="rId6" cstate="print"/>
          <a:srcRect l="17369" r="13751"/>
          <a:stretch>
            <a:fillRect/>
          </a:stretch>
        </p:blipFill>
        <p:spPr bwMode="auto">
          <a:xfrm>
            <a:off x="2285984" y="1357298"/>
            <a:ext cx="3873325" cy="4217211"/>
          </a:xfrm>
          <a:prstGeom prst="rect">
            <a:avLst/>
          </a:prstGeom>
          <a:noFill/>
        </p:spPr>
      </p:pic>
      <p:pic>
        <p:nvPicPr>
          <p:cNvPr id="3077" name="Picture 5" descr="C:\Users\Женя\Desktop\Мамино\декада\DSCN2820.JPG"/>
          <p:cNvPicPr>
            <a:picLocks noChangeAspect="1" noChangeArrowheads="1"/>
          </p:cNvPicPr>
          <p:nvPr/>
        </p:nvPicPr>
        <p:blipFill>
          <a:blip r:embed="rId7" cstate="print"/>
          <a:srcRect l="11941" r="15560"/>
          <a:stretch>
            <a:fillRect/>
          </a:stretch>
        </p:blipFill>
        <p:spPr bwMode="auto">
          <a:xfrm>
            <a:off x="4357686" y="285728"/>
            <a:ext cx="4441283" cy="4594228"/>
          </a:xfrm>
          <a:prstGeom prst="rect">
            <a:avLst/>
          </a:prstGeom>
          <a:noFill/>
        </p:spPr>
      </p:pic>
    </p:spTree>
  </p:cSld>
  <p:clrMapOvr>
    <a:masterClrMapping/>
  </p:clrMapOvr>
  <p:transition advTm="3365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Содержимое 2"/>
          <p:cNvSpPr>
            <a:spLocks noGrp="1"/>
          </p:cNvSpPr>
          <p:nvPr>
            <p:ph idx="1"/>
          </p:nvPr>
        </p:nvSpPr>
        <p:spPr>
          <a:xfrm>
            <a:off x="285750" y="1428736"/>
            <a:ext cx="8643938" cy="5214952"/>
          </a:xfrm>
        </p:spPr>
        <p:txBody>
          <a:bodyPr>
            <a:normAutofit/>
          </a:bodyPr>
          <a:lstStyle/>
          <a:p>
            <a:r>
              <a:rPr lang="ru-RU" b="1" dirty="0" smtClean="0"/>
              <a:t>Тип проекта: </a:t>
            </a:r>
            <a:r>
              <a:rPr lang="ru-RU" dirty="0" smtClean="0"/>
              <a:t>информационный (ознакомительно-ориентировочный)</a:t>
            </a:r>
          </a:p>
          <a:p>
            <a:r>
              <a:rPr lang="ru-RU" b="1" dirty="0" smtClean="0"/>
              <a:t>Профиль знаний: </a:t>
            </a:r>
            <a:r>
              <a:rPr lang="ru-RU" dirty="0" err="1" smtClean="0"/>
              <a:t>монопредметный</a:t>
            </a:r>
            <a:r>
              <a:rPr lang="ru-RU" dirty="0" smtClean="0"/>
              <a:t> (литература)</a:t>
            </a:r>
          </a:p>
          <a:p>
            <a:r>
              <a:rPr lang="ru-RU" b="1" dirty="0" smtClean="0"/>
              <a:t>Характер координации: </a:t>
            </a:r>
            <a:r>
              <a:rPr lang="ru-RU" dirty="0" smtClean="0"/>
              <a:t>непосредственный (открытая, явная координация)</a:t>
            </a:r>
          </a:p>
          <a:p>
            <a:r>
              <a:rPr lang="ru-RU" b="1" dirty="0" smtClean="0"/>
              <a:t>Уровень контактов: </a:t>
            </a:r>
            <a:r>
              <a:rPr lang="ru-RU" dirty="0" err="1" smtClean="0"/>
              <a:t>внутриклассный</a:t>
            </a:r>
            <a:r>
              <a:rPr lang="ru-RU" dirty="0" smtClean="0"/>
              <a:t> (6 класс)</a:t>
            </a:r>
          </a:p>
          <a:p>
            <a:r>
              <a:rPr lang="ru-RU" b="1" dirty="0" smtClean="0"/>
              <a:t>Форма организации деятельности учащихся: </a:t>
            </a:r>
            <a:r>
              <a:rPr lang="ru-RU" dirty="0" smtClean="0"/>
              <a:t>групповая</a:t>
            </a:r>
          </a:p>
          <a:p>
            <a:r>
              <a:rPr lang="ru-RU" b="1" dirty="0" smtClean="0"/>
              <a:t>Форма организации образовательного процесса: </a:t>
            </a:r>
            <a:r>
              <a:rPr lang="ru-RU" dirty="0" smtClean="0"/>
              <a:t>внеурочный</a:t>
            </a:r>
          </a:p>
          <a:p>
            <a:r>
              <a:rPr lang="ru-RU" b="1" dirty="0" smtClean="0"/>
              <a:t>Продолжительность:</a:t>
            </a:r>
            <a:r>
              <a:rPr lang="ru-RU" dirty="0" smtClean="0"/>
              <a:t> долгосрочный – учебный год</a:t>
            </a:r>
          </a:p>
        </p:txBody>
      </p:sp>
      <p:pic>
        <p:nvPicPr>
          <p:cNvPr id="7" name="~PP2542.WAV">
            <a:hlinkClick r:id="" action="ppaction://media"/>
          </p:cNvPr>
          <p:cNvPicPr>
            <a:picLocks noRot="1" noChangeAspect="1"/>
          </p:cNvPicPr>
          <p:nvPr>
            <a:wavAudioFile r:embed="rId1" name="~PP2542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143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Проект </a:t>
            </a:r>
            <a:br>
              <a:rPr lang="ru-RU" dirty="0" smtClean="0"/>
            </a:br>
            <a:r>
              <a:rPr lang="ru-RU" dirty="0" smtClean="0"/>
              <a:t>«Детские писатели детям!»</a:t>
            </a:r>
          </a:p>
        </p:txBody>
      </p:sp>
      <p:pic>
        <p:nvPicPr>
          <p:cNvPr id="5" name="Picture 24" descr="bbede0006c530d485ca772fc67e59d7f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29586" y="166656"/>
            <a:ext cx="857256" cy="1428760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38410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1_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Обычная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Изящная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</a:themeOverride>
</file>

<file path=ppt/theme/themeOverride2.xml><?xml version="1.0" encoding="utf-8"?>
<a:themeOverride xmlns:a="http://schemas.openxmlformats.org/drawingml/2006/main">
  <a:clrScheme name="Изящная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</a:themeOverride>
</file>

<file path=ppt/theme/themeOverride3.xml><?xml version="1.0" encoding="utf-8"?>
<a:themeOverride xmlns:a="http://schemas.openxmlformats.org/drawingml/2006/main">
  <a:clrScheme name="Обычная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ppt/theme/themeOverride4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5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1339</TotalTime>
  <Words>666</Words>
  <Application>Microsoft Office PowerPoint</Application>
  <PresentationFormat>Экран (4:3)</PresentationFormat>
  <Paragraphs>92</Paragraphs>
  <Slides>21</Slides>
  <Notes>21</Notes>
  <HiddenSlides>0</HiddenSlides>
  <MMClips>21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1_Изящная</vt:lpstr>
      <vt:lpstr>2_Изящная</vt:lpstr>
      <vt:lpstr>Обычная</vt:lpstr>
      <vt:lpstr>1_Поток</vt:lpstr>
      <vt:lpstr>Аспект</vt:lpstr>
      <vt:lpstr>Поток</vt:lpstr>
      <vt:lpstr>Муниципальное общеобразовательное учреждение «Средняя общеобразовательная школа №5»  г. Всеволожска</vt:lpstr>
      <vt:lpstr>Презентация PowerPoint</vt:lpstr>
      <vt:lpstr>Мой инновационный педагогический опыт</vt:lpstr>
      <vt:lpstr>Проектировать - … значит создавать новую культурную норму, а через нее новую возможность существования.  О.И. Генисаретский</vt:lpstr>
      <vt:lpstr>Последовательность работы над проектом</vt:lpstr>
      <vt:lpstr>Неграмотным человеком завтрашнего дня будет не тот, кто не умеет читать, а тот, кто не  научился при этом учиться. Э.Тоффлер </vt:lpstr>
      <vt:lpstr>Презентация PowerPoint</vt:lpstr>
      <vt:lpstr>Средства формирования читательской активности</vt:lpstr>
      <vt:lpstr>Проект  «Детские писатели детям!»</vt:lpstr>
      <vt:lpstr>“Все, что я познаю, я знаю, для чего это мне надо и где и как я могу эти знания применить” – вот основной тезис современного понимания метода проектов. Бойко Н.В.  Краткая характеристика проекта</vt:lpstr>
      <vt:lpstr>Презентация PowerPoint</vt:lpstr>
      <vt:lpstr>План работы над проектом</vt:lpstr>
      <vt:lpstr>Выезд в Ленинградскую детскую областную библиотеку</vt:lpstr>
      <vt:lpstr>Презентация PowerPoint</vt:lpstr>
      <vt:lpstr>Встреча с писателем  Ириной Рогалёвой </vt:lpstr>
      <vt:lpstr>Презентация PowerPoint</vt:lpstr>
      <vt:lpstr>«БиблиоСумерки» во Всеволожской детской библиотеке</vt:lpstr>
      <vt:lpstr>Литературная игра по проекту</vt:lpstr>
      <vt:lpstr>Результаты проекта</vt:lpstr>
      <vt:lpstr>Представление опыта</vt:lpstr>
      <vt:lpstr>Огонь не гаснет оттого, Что от него зажгли другой!</vt:lpstr>
    </vt:vector>
  </TitlesOfParts>
  <Company>Lenovo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общеобразовательное учреждение «Средняя общеобразовательная школа №5»  г. Всеволожска</dc:title>
  <dc:creator>Евгения Нагорнова</dc:creator>
  <cp:lastModifiedBy>Sergey</cp:lastModifiedBy>
  <cp:revision>136</cp:revision>
  <dcterms:created xsi:type="dcterms:W3CDTF">2014-11-25T07:46:12Z</dcterms:created>
  <dcterms:modified xsi:type="dcterms:W3CDTF">2014-11-28T16:32:26Z</dcterms:modified>
</cp:coreProperties>
</file>